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5" r:id="rId5"/>
    <p:sldId id="264" r:id="rId6"/>
    <p:sldId id="266" r:id="rId7"/>
    <p:sldId id="257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4200"/>
    <a:srgbClr val="4C6062"/>
    <a:srgbClr val="474C60"/>
    <a:srgbClr val="DA552C"/>
    <a:srgbClr val="F5F5F5"/>
    <a:srgbClr val="405052"/>
    <a:srgbClr val="F83003"/>
    <a:srgbClr val="5A5F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9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6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1EEB0-C2D8-4867-B00A-8B651A4E00B3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C90BF-BAD6-4868-A189-AC1567A63E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86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134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-6216" y="0"/>
            <a:ext cx="7054588" cy="6849751"/>
            <a:chOff x="-6216" y="0"/>
            <a:chExt cx="7054588" cy="684975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6211" y="236374"/>
              <a:ext cx="5192161" cy="3221610"/>
            </a:xfrm>
            <a:custGeom>
              <a:avLst/>
              <a:gdLst>
                <a:gd name="connsiteX0" fmla="*/ 2257930 w 5404702"/>
                <a:gd name="connsiteY0" fmla="*/ 0 h 3221610"/>
                <a:gd name="connsiteX1" fmla="*/ 5404702 w 5404702"/>
                <a:gd name="connsiteY1" fmla="*/ 0 h 3221610"/>
                <a:gd name="connsiteX2" fmla="*/ 3146772 w 5404702"/>
                <a:gd name="connsiteY2" fmla="*/ 3221610 h 3221610"/>
                <a:gd name="connsiteX3" fmla="*/ 0 w 5404702"/>
                <a:gd name="connsiteY3" fmla="*/ 3221610 h 322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4702" h="3221610">
                  <a:moveTo>
                    <a:pt x="2257930" y="0"/>
                  </a:moveTo>
                  <a:lnTo>
                    <a:pt x="5404702" y="0"/>
                  </a:lnTo>
                  <a:lnTo>
                    <a:pt x="3146772" y="3221610"/>
                  </a:lnTo>
                  <a:lnTo>
                    <a:pt x="0" y="3221610"/>
                  </a:lnTo>
                  <a:close/>
                </a:path>
              </a:pathLst>
            </a:custGeom>
            <a:noFill/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16" y="1683656"/>
              <a:ext cx="2851015" cy="4041165"/>
            </a:xfrm>
            <a:custGeom>
              <a:avLst/>
              <a:gdLst>
                <a:gd name="connsiteX0" fmla="*/ 0 w 2857648"/>
                <a:gd name="connsiteY0" fmla="*/ 0 h 4067716"/>
                <a:gd name="connsiteX1" fmla="*/ 2857648 w 2857648"/>
                <a:gd name="connsiteY1" fmla="*/ 0 h 4067716"/>
                <a:gd name="connsiteX2" fmla="*/ 6708 w 2857648"/>
                <a:gd name="connsiteY2" fmla="*/ 4067716 h 4067716"/>
                <a:gd name="connsiteX3" fmla="*/ 0 w 2857648"/>
                <a:gd name="connsiteY3" fmla="*/ 4067716 h 40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648" h="4067716">
                  <a:moveTo>
                    <a:pt x="0" y="0"/>
                  </a:moveTo>
                  <a:lnTo>
                    <a:pt x="2857648" y="0"/>
                  </a:lnTo>
                  <a:lnTo>
                    <a:pt x="6708" y="4067716"/>
                  </a:lnTo>
                  <a:lnTo>
                    <a:pt x="0" y="4067716"/>
                  </a:lnTo>
                  <a:close/>
                </a:path>
              </a:pathLst>
            </a:custGeom>
            <a:noFill/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44638"/>
              <a:ext cx="4807670" cy="3205113"/>
            </a:xfrm>
            <a:custGeom>
              <a:avLst/>
              <a:gdLst>
                <a:gd name="connsiteX0" fmla="*/ 1660898 w 4807670"/>
                <a:gd name="connsiteY0" fmla="*/ 0 h 3221610"/>
                <a:gd name="connsiteX1" fmla="*/ 4807670 w 4807670"/>
                <a:gd name="connsiteY1" fmla="*/ 0 h 3221610"/>
                <a:gd name="connsiteX2" fmla="*/ 2549740 w 4807670"/>
                <a:gd name="connsiteY2" fmla="*/ 3221610 h 3221610"/>
                <a:gd name="connsiteX3" fmla="*/ 0 w 4807670"/>
                <a:gd name="connsiteY3" fmla="*/ 3221610 h 3221610"/>
                <a:gd name="connsiteX4" fmla="*/ 0 w 4807670"/>
                <a:gd name="connsiteY4" fmla="*/ 2369766 h 322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670" h="3221610">
                  <a:moveTo>
                    <a:pt x="1660898" y="0"/>
                  </a:moveTo>
                  <a:lnTo>
                    <a:pt x="4807670" y="0"/>
                  </a:lnTo>
                  <a:lnTo>
                    <a:pt x="2549740" y="3221610"/>
                  </a:lnTo>
                  <a:lnTo>
                    <a:pt x="0" y="3221610"/>
                  </a:lnTo>
                  <a:lnTo>
                    <a:pt x="0" y="2369766"/>
                  </a:lnTo>
                  <a:close/>
                </a:path>
              </a:pathLst>
            </a:custGeom>
          </p:spPr>
        </p:pic>
        <p:sp>
          <p:nvSpPr>
            <p:cNvPr id="7" name="平行四边形 6"/>
            <p:cNvSpPr/>
            <p:nvPr/>
          </p:nvSpPr>
          <p:spPr>
            <a:xfrm>
              <a:off x="2874496" y="2662178"/>
              <a:ext cx="3348254" cy="3958541"/>
            </a:xfrm>
            <a:prstGeom prst="parallelogram">
              <a:avLst>
                <a:gd name="adj" fmla="val 82186"/>
              </a:avLst>
            </a:prstGeom>
            <a:solidFill>
              <a:srgbClr val="424200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2955604" y="0"/>
              <a:ext cx="1070502" cy="1187101"/>
            </a:xfrm>
            <a:prstGeom prst="parallelogram">
              <a:avLst>
                <a:gd name="adj" fmla="val 78338"/>
              </a:avLst>
            </a:prstGeom>
            <a:solidFill>
              <a:srgbClr val="4C60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/>
        </p:nvGrpSpPr>
        <p:grpSpPr>
          <a:xfrm flipH="1">
            <a:off x="5220000" y="0"/>
            <a:ext cx="6972000" cy="6848360"/>
            <a:chOff x="-6215" y="0"/>
            <a:chExt cx="6978055" cy="684836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068" y="121630"/>
              <a:ext cx="5068772" cy="3336354"/>
            </a:xfrm>
            <a:custGeom>
              <a:avLst/>
              <a:gdLst>
                <a:gd name="connsiteX0" fmla="*/ 2257930 w 5404702"/>
                <a:gd name="connsiteY0" fmla="*/ 0 h 3221610"/>
                <a:gd name="connsiteX1" fmla="*/ 5404702 w 5404702"/>
                <a:gd name="connsiteY1" fmla="*/ 0 h 3221610"/>
                <a:gd name="connsiteX2" fmla="*/ 3146772 w 5404702"/>
                <a:gd name="connsiteY2" fmla="*/ 3221610 h 3221610"/>
                <a:gd name="connsiteX3" fmla="*/ 0 w 5404702"/>
                <a:gd name="connsiteY3" fmla="*/ 3221610 h 322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04702" h="3221610">
                  <a:moveTo>
                    <a:pt x="2257930" y="0"/>
                  </a:moveTo>
                  <a:lnTo>
                    <a:pt x="5404702" y="0"/>
                  </a:lnTo>
                  <a:lnTo>
                    <a:pt x="3146772" y="3221610"/>
                  </a:lnTo>
                  <a:lnTo>
                    <a:pt x="0" y="3221610"/>
                  </a:lnTo>
                  <a:close/>
                </a:path>
              </a:pathLst>
            </a:cu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15" y="1319695"/>
              <a:ext cx="2967797" cy="4276578"/>
            </a:xfrm>
            <a:custGeom>
              <a:avLst/>
              <a:gdLst>
                <a:gd name="connsiteX0" fmla="*/ 0 w 2857648"/>
                <a:gd name="connsiteY0" fmla="*/ 0 h 4067716"/>
                <a:gd name="connsiteX1" fmla="*/ 2857648 w 2857648"/>
                <a:gd name="connsiteY1" fmla="*/ 0 h 4067716"/>
                <a:gd name="connsiteX2" fmla="*/ 6708 w 2857648"/>
                <a:gd name="connsiteY2" fmla="*/ 4067716 h 4067716"/>
                <a:gd name="connsiteX3" fmla="*/ 0 w 2857648"/>
                <a:gd name="connsiteY3" fmla="*/ 4067716 h 406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648" h="4067716">
                  <a:moveTo>
                    <a:pt x="0" y="0"/>
                  </a:moveTo>
                  <a:lnTo>
                    <a:pt x="2857648" y="0"/>
                  </a:lnTo>
                  <a:lnTo>
                    <a:pt x="6708" y="4067716"/>
                  </a:lnTo>
                  <a:lnTo>
                    <a:pt x="0" y="4067716"/>
                  </a:lnTo>
                  <a:close/>
                </a:path>
              </a:pathLst>
            </a:cu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14" y="3646029"/>
              <a:ext cx="4813881" cy="3202331"/>
            </a:xfrm>
            <a:custGeom>
              <a:avLst/>
              <a:gdLst>
                <a:gd name="connsiteX0" fmla="*/ 1660898 w 4807670"/>
                <a:gd name="connsiteY0" fmla="*/ 0 h 3221610"/>
                <a:gd name="connsiteX1" fmla="*/ 4807670 w 4807670"/>
                <a:gd name="connsiteY1" fmla="*/ 0 h 3221610"/>
                <a:gd name="connsiteX2" fmla="*/ 2549740 w 4807670"/>
                <a:gd name="connsiteY2" fmla="*/ 3221610 h 3221610"/>
                <a:gd name="connsiteX3" fmla="*/ 0 w 4807670"/>
                <a:gd name="connsiteY3" fmla="*/ 3221610 h 3221610"/>
                <a:gd name="connsiteX4" fmla="*/ 0 w 4807670"/>
                <a:gd name="connsiteY4" fmla="*/ 2369766 h 322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07670" h="3221610">
                  <a:moveTo>
                    <a:pt x="1660898" y="0"/>
                  </a:moveTo>
                  <a:lnTo>
                    <a:pt x="4807670" y="0"/>
                  </a:lnTo>
                  <a:lnTo>
                    <a:pt x="2549740" y="3221610"/>
                  </a:lnTo>
                  <a:lnTo>
                    <a:pt x="0" y="3221610"/>
                  </a:lnTo>
                  <a:lnTo>
                    <a:pt x="0" y="2369766"/>
                  </a:lnTo>
                  <a:close/>
                </a:path>
              </a:pathLst>
            </a:custGeom>
          </p:spPr>
        </p:pic>
        <p:sp>
          <p:nvSpPr>
            <p:cNvPr id="13" name="平行四边形 12"/>
            <p:cNvSpPr/>
            <p:nvPr/>
          </p:nvSpPr>
          <p:spPr>
            <a:xfrm>
              <a:off x="2961583" y="2662178"/>
              <a:ext cx="3348254" cy="3958541"/>
            </a:xfrm>
            <a:prstGeom prst="parallelogram">
              <a:avLst>
                <a:gd name="adj" fmla="val 80584"/>
              </a:avLst>
            </a:prstGeom>
            <a:solidFill>
              <a:srgbClr val="424200"/>
            </a:solidFill>
            <a:ln>
              <a:solidFill>
                <a:srgbClr val="424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平行四边形 13"/>
            <p:cNvSpPr/>
            <p:nvPr/>
          </p:nvSpPr>
          <p:spPr>
            <a:xfrm>
              <a:off x="2810343" y="0"/>
              <a:ext cx="1070502" cy="1187101"/>
            </a:xfrm>
            <a:prstGeom prst="parallelogram">
              <a:avLst>
                <a:gd name="adj" fmla="val 73077"/>
              </a:avLst>
            </a:prstGeom>
            <a:solidFill>
              <a:srgbClr val="474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6496348" y="0"/>
            <a:ext cx="5695652" cy="6858000"/>
            <a:chOff x="6496348" y="0"/>
            <a:chExt cx="5695652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1738" y="0"/>
              <a:ext cx="5220262" cy="6858000"/>
            </a:xfrm>
            <a:custGeom>
              <a:avLst/>
              <a:gdLst>
                <a:gd name="connsiteX0" fmla="*/ 1714500 w 5220262"/>
                <a:gd name="connsiteY0" fmla="*/ 0 h 6857998"/>
                <a:gd name="connsiteX1" fmla="*/ 5220262 w 5220262"/>
                <a:gd name="connsiteY1" fmla="*/ 0 h 6857998"/>
                <a:gd name="connsiteX2" fmla="*/ 5220262 w 5220262"/>
                <a:gd name="connsiteY2" fmla="*/ 6857998 h 6857998"/>
                <a:gd name="connsiteX3" fmla="*/ 1714500 w 5220262"/>
                <a:gd name="connsiteY3" fmla="*/ 6857998 h 6857998"/>
                <a:gd name="connsiteX4" fmla="*/ 0 w 5220262"/>
                <a:gd name="connsiteY4" fmla="*/ 3428999 h 685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0262" h="6857998">
                  <a:moveTo>
                    <a:pt x="1714500" y="0"/>
                  </a:moveTo>
                  <a:lnTo>
                    <a:pt x="5220262" y="0"/>
                  </a:lnTo>
                  <a:lnTo>
                    <a:pt x="5220262" y="6857998"/>
                  </a:lnTo>
                  <a:lnTo>
                    <a:pt x="1714500" y="6857998"/>
                  </a:lnTo>
                  <a:lnTo>
                    <a:pt x="0" y="3428999"/>
                  </a:lnTo>
                  <a:close/>
                </a:path>
              </a:pathLst>
            </a:custGeom>
          </p:spPr>
        </p:pic>
        <p:sp>
          <p:nvSpPr>
            <p:cNvPr id="4" name="任意多边形: 形状 3"/>
            <p:cNvSpPr/>
            <p:nvPr/>
          </p:nvSpPr>
          <p:spPr>
            <a:xfrm>
              <a:off x="6496348" y="2"/>
              <a:ext cx="1962823" cy="6857996"/>
            </a:xfrm>
            <a:custGeom>
              <a:avLst/>
              <a:gdLst>
                <a:gd name="connsiteX0" fmla="*/ 1714500 w 1962823"/>
                <a:gd name="connsiteY0" fmla="*/ 0 h 6857996"/>
                <a:gd name="connsiteX1" fmla="*/ 1962823 w 1962823"/>
                <a:gd name="connsiteY1" fmla="*/ 0 h 6857996"/>
                <a:gd name="connsiteX2" fmla="*/ 248323 w 1962823"/>
                <a:gd name="connsiteY2" fmla="*/ 3428998 h 6857996"/>
                <a:gd name="connsiteX3" fmla="*/ 1962823 w 1962823"/>
                <a:gd name="connsiteY3" fmla="*/ 6857996 h 6857996"/>
                <a:gd name="connsiteX4" fmla="*/ 1714500 w 1962823"/>
                <a:gd name="connsiteY4" fmla="*/ 6857996 h 6857996"/>
                <a:gd name="connsiteX5" fmla="*/ 0 w 1962823"/>
                <a:gd name="connsiteY5" fmla="*/ 3428998 h 685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2823" h="6857996">
                  <a:moveTo>
                    <a:pt x="1714500" y="0"/>
                  </a:moveTo>
                  <a:lnTo>
                    <a:pt x="1962823" y="0"/>
                  </a:lnTo>
                  <a:lnTo>
                    <a:pt x="248323" y="3428998"/>
                  </a:lnTo>
                  <a:lnTo>
                    <a:pt x="1962823" y="6857996"/>
                  </a:lnTo>
                  <a:lnTo>
                    <a:pt x="1714500" y="6857996"/>
                  </a:lnTo>
                  <a:lnTo>
                    <a:pt x="0" y="3428998"/>
                  </a:lnTo>
                  <a:close/>
                </a:path>
              </a:pathLst>
            </a:custGeom>
            <a:solidFill>
              <a:srgbClr val="424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-3332"/>
            <a:ext cx="6594069" cy="6876290"/>
            <a:chOff x="0" y="-3332"/>
            <a:chExt cx="6594069" cy="6876290"/>
          </a:xfrm>
        </p:grpSpPr>
        <p:sp>
          <p:nvSpPr>
            <p:cNvPr id="15" name="平行四边形 14"/>
            <p:cNvSpPr/>
            <p:nvPr/>
          </p:nvSpPr>
          <p:spPr>
            <a:xfrm>
              <a:off x="708267" y="-3332"/>
              <a:ext cx="4270342" cy="6872958"/>
            </a:xfrm>
            <a:prstGeom prst="parallelogram">
              <a:avLst>
                <a:gd name="adj" fmla="val 82186"/>
              </a:avLst>
            </a:prstGeom>
            <a:solidFill>
              <a:srgbClr val="424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平行四边形 15"/>
            <p:cNvSpPr/>
            <p:nvPr/>
          </p:nvSpPr>
          <p:spPr>
            <a:xfrm>
              <a:off x="0" y="0"/>
              <a:ext cx="4270342" cy="6872958"/>
            </a:xfrm>
            <a:prstGeom prst="parallelogram">
              <a:avLst>
                <a:gd name="adj" fmla="val 82186"/>
              </a:avLst>
            </a:prstGeom>
            <a:solidFill>
              <a:srgbClr val="474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99" y="0"/>
              <a:ext cx="4083170" cy="3080659"/>
            </a:xfrm>
            <a:custGeom>
              <a:avLst/>
              <a:gdLst>
                <a:gd name="connsiteX0" fmla="*/ 1750283 w 4083170"/>
                <a:gd name="connsiteY0" fmla="*/ 0 h 3440022"/>
                <a:gd name="connsiteX1" fmla="*/ 4083170 w 4083170"/>
                <a:gd name="connsiteY1" fmla="*/ 0 h 3440022"/>
                <a:gd name="connsiteX2" fmla="*/ 2332887 w 4083170"/>
                <a:gd name="connsiteY2" fmla="*/ 3440022 h 3440022"/>
                <a:gd name="connsiteX3" fmla="*/ 0 w 4083170"/>
                <a:gd name="connsiteY3" fmla="*/ 3440022 h 344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3170" h="3440022">
                  <a:moveTo>
                    <a:pt x="1750283" y="0"/>
                  </a:moveTo>
                  <a:lnTo>
                    <a:pt x="4083170" y="0"/>
                  </a:lnTo>
                  <a:lnTo>
                    <a:pt x="2332887" y="3440022"/>
                  </a:lnTo>
                  <a:lnTo>
                    <a:pt x="0" y="3440022"/>
                  </a:lnTo>
                  <a:close/>
                </a:path>
              </a:pathLst>
            </a:cu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3080659"/>
              <a:ext cx="2685142" cy="3777341"/>
            </a:xfrm>
            <a:custGeom>
              <a:avLst/>
              <a:gdLst>
                <a:gd name="connsiteX0" fmla="*/ 215718 w 2529753"/>
                <a:gd name="connsiteY0" fmla="*/ 0 h 3421732"/>
                <a:gd name="connsiteX1" fmla="*/ 2529753 w 2529753"/>
                <a:gd name="connsiteY1" fmla="*/ 0 h 3421732"/>
                <a:gd name="connsiteX2" fmla="*/ 770024 w 2529753"/>
                <a:gd name="connsiteY2" fmla="*/ 3421732 h 3421732"/>
                <a:gd name="connsiteX3" fmla="*/ 0 w 2529753"/>
                <a:gd name="connsiteY3" fmla="*/ 3421732 h 3421732"/>
                <a:gd name="connsiteX4" fmla="*/ 0 w 2529753"/>
                <a:gd name="connsiteY4" fmla="*/ 419456 h 3421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753" h="3421732">
                  <a:moveTo>
                    <a:pt x="215718" y="0"/>
                  </a:moveTo>
                  <a:lnTo>
                    <a:pt x="2529753" y="0"/>
                  </a:lnTo>
                  <a:lnTo>
                    <a:pt x="770024" y="3421732"/>
                  </a:lnTo>
                  <a:lnTo>
                    <a:pt x="0" y="3421732"/>
                  </a:lnTo>
                  <a:lnTo>
                    <a:pt x="0" y="419456"/>
                  </a:lnTo>
                  <a:close/>
                </a:path>
              </a:pathLst>
            </a:custGeom>
          </p:spPr>
        </p:pic>
      </p:grpSp>
      <p:grpSp>
        <p:nvGrpSpPr>
          <p:cNvPr id="20" name="组合 19"/>
          <p:cNvGrpSpPr/>
          <p:nvPr userDrawn="1"/>
        </p:nvGrpSpPr>
        <p:grpSpPr>
          <a:xfrm>
            <a:off x="10987403" y="5237921"/>
            <a:ext cx="1204597" cy="1620079"/>
            <a:chOff x="10987403" y="5237921"/>
            <a:chExt cx="1204597" cy="1620079"/>
          </a:xfrm>
        </p:grpSpPr>
        <p:sp>
          <p:nvSpPr>
            <p:cNvPr id="21" name="任意多边形: 形状 20"/>
            <p:cNvSpPr/>
            <p:nvPr/>
          </p:nvSpPr>
          <p:spPr>
            <a:xfrm>
              <a:off x="11666630" y="5237921"/>
              <a:ext cx="525370" cy="1028842"/>
            </a:xfrm>
            <a:custGeom>
              <a:avLst/>
              <a:gdLst>
                <a:gd name="connsiteX0" fmla="*/ 525370 w 525370"/>
                <a:gd name="connsiteY0" fmla="*/ 0 h 1028842"/>
                <a:gd name="connsiteX1" fmla="*/ 525370 w 525370"/>
                <a:gd name="connsiteY1" fmla="*/ 428545 h 1028842"/>
                <a:gd name="connsiteX2" fmla="*/ 218833 w 525370"/>
                <a:gd name="connsiteY2" fmla="*/ 1028842 h 1028842"/>
                <a:gd name="connsiteX3" fmla="*/ 0 w 525370"/>
                <a:gd name="connsiteY3" fmla="*/ 1028842 h 1028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370" h="1028842">
                  <a:moveTo>
                    <a:pt x="525370" y="0"/>
                  </a:moveTo>
                  <a:lnTo>
                    <a:pt x="525370" y="428545"/>
                  </a:lnTo>
                  <a:lnTo>
                    <a:pt x="218833" y="1028842"/>
                  </a:lnTo>
                  <a:lnTo>
                    <a:pt x="0" y="1028842"/>
                  </a:lnTo>
                  <a:close/>
                </a:path>
              </a:pathLst>
            </a:custGeom>
            <a:solidFill>
              <a:srgbClr val="474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>
            <a:xfrm>
              <a:off x="10987403" y="5512853"/>
              <a:ext cx="905722" cy="1345147"/>
            </a:xfrm>
            <a:custGeom>
              <a:avLst/>
              <a:gdLst>
                <a:gd name="connsiteX0" fmla="*/ 686889 w 905722"/>
                <a:gd name="connsiteY0" fmla="*/ 0 h 1345147"/>
                <a:gd name="connsiteX1" fmla="*/ 905722 w 905722"/>
                <a:gd name="connsiteY1" fmla="*/ 0 h 1345147"/>
                <a:gd name="connsiteX2" fmla="*/ 218833 w 905722"/>
                <a:gd name="connsiteY2" fmla="*/ 1345147 h 1345147"/>
                <a:gd name="connsiteX3" fmla="*/ 0 w 905722"/>
                <a:gd name="connsiteY3" fmla="*/ 1345147 h 134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5722" h="1345147">
                  <a:moveTo>
                    <a:pt x="686889" y="0"/>
                  </a:moveTo>
                  <a:lnTo>
                    <a:pt x="905722" y="0"/>
                  </a:lnTo>
                  <a:lnTo>
                    <a:pt x="218833" y="1345147"/>
                  </a:lnTo>
                  <a:lnTo>
                    <a:pt x="0" y="1345147"/>
                  </a:lnTo>
                  <a:close/>
                </a:path>
              </a:pathLst>
            </a:custGeom>
            <a:solidFill>
              <a:srgbClr val="424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343997"/>
            <a:ext cx="687994" cy="343997"/>
            <a:chOff x="3725585" y="1034980"/>
            <a:chExt cx="687994" cy="343997"/>
          </a:xfrm>
        </p:grpSpPr>
        <p:sp>
          <p:nvSpPr>
            <p:cNvPr id="3" name="矩形 2"/>
            <p:cNvSpPr/>
            <p:nvPr/>
          </p:nvSpPr>
          <p:spPr>
            <a:xfrm>
              <a:off x="3725585" y="1034980"/>
              <a:ext cx="343997" cy="343997"/>
            </a:xfrm>
            <a:prstGeom prst="rect">
              <a:avLst/>
            </a:prstGeom>
            <a:solidFill>
              <a:srgbClr val="474C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4069582" y="1034980"/>
              <a:ext cx="343997" cy="343997"/>
            </a:xfrm>
            <a:prstGeom prst="rect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0" y="295992"/>
            <a:ext cx="422031" cy="512466"/>
          </a:xfrm>
          <a:prstGeom prst="rect">
            <a:avLst/>
          </a:prstGeom>
          <a:solidFill>
            <a:srgbClr val="424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altLang="zh-CN" dirty="0" smtClean="0"/>
              <a:t>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altLang="zh-CN" dirty="0" smtClean="0"/>
              <a:t>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386D6-8B1A-4F5A-AAF1-BC4764A49C89}" type="datetimeFigureOut">
              <a:rPr lang="zh-CN" altLang="en-US" smtClean="0"/>
              <a:t>2019/9/23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32BB-604E-46CB-B20E-2630CCF1D38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16" y="136226"/>
            <a:ext cx="1819489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7543" y="6415995"/>
            <a:ext cx="78522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Community Service &amp; Continuing Education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2" descr="F:\JU_Logo201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58" y="244069"/>
            <a:ext cx="971725" cy="10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PSD&amp;Vector Files\صور الجامعة\1200px-Saudi_Vision_2030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722" y="257904"/>
            <a:ext cx="1508349" cy="10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85006" y="4127594"/>
            <a:ext cx="785222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1600" b="1" spc="50" dirty="0" smtClean="0">
                <a:ln w="11430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للدخول إلى نظام التدريب.. امسح الرمز</a:t>
            </a:r>
            <a:endParaRPr lang="ar-SA" sz="1600" b="1" spc="50" dirty="0">
              <a:ln w="11430"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0869" y="1916567"/>
            <a:ext cx="78522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دورة تدريبية بعنوان:</a:t>
            </a:r>
            <a:endParaRPr lang="ar-SA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Picture 4" descr="F:\PSD&amp;Vector Files\AA تصاميم عمادة خدمة المجتمع\شعار نظام التدريب شفاف 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92" y="4457025"/>
            <a:ext cx="1741256" cy="174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75200" y="2830967"/>
            <a:ext cx="78522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****</a:t>
            </a:r>
            <a:endParaRPr lang="ar-SA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497840" y="1102810"/>
            <a:ext cx="6979920" cy="0"/>
          </a:xfrm>
          <a:prstGeom prst="line">
            <a:avLst/>
          </a:prstGeom>
          <a:ln w="12700">
            <a:solidFill>
              <a:srgbClr val="474C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/>
          <p:cNvSpPr/>
          <p:nvPr/>
        </p:nvSpPr>
        <p:spPr>
          <a:xfrm>
            <a:off x="5552753" y="1813372"/>
            <a:ext cx="551905" cy="551905"/>
          </a:xfrm>
          <a:prstGeom prst="roundRect">
            <a:avLst>
              <a:gd name="adj" fmla="val 14667"/>
            </a:avLst>
          </a:prstGeom>
          <a:solidFill>
            <a:srgbClr val="DA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1270551" y="1820905"/>
            <a:ext cx="4099508" cy="551905"/>
          </a:xfrm>
          <a:prstGeom prst="roundRect">
            <a:avLst>
              <a:gd name="adj" fmla="val 6181"/>
            </a:avLst>
          </a:prstGeom>
          <a:noFill/>
          <a:ln>
            <a:solidFill>
              <a:srgbClr val="474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zh-CN" sz="32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</a:t>
            </a:r>
            <a:endParaRPr lang="zh-CN" altLang="en-US" sz="32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552753" y="3086100"/>
            <a:ext cx="551905" cy="551905"/>
          </a:xfrm>
          <a:prstGeom prst="roundRect">
            <a:avLst>
              <a:gd name="adj" fmla="val 14667"/>
            </a:avLst>
          </a:prstGeom>
          <a:solidFill>
            <a:srgbClr val="DA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1276709" y="3086100"/>
            <a:ext cx="4099508" cy="551905"/>
          </a:xfrm>
          <a:prstGeom prst="roundRect">
            <a:avLst>
              <a:gd name="adj" fmla="val 6181"/>
            </a:avLst>
          </a:prstGeom>
          <a:noFill/>
          <a:ln>
            <a:solidFill>
              <a:srgbClr val="474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zh-CN" sz="32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222</a:t>
            </a:r>
            <a:endParaRPr lang="zh-CN" altLang="en-US" sz="32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5552753" y="4356100"/>
            <a:ext cx="551905" cy="551905"/>
          </a:xfrm>
          <a:prstGeom prst="roundRect">
            <a:avLst>
              <a:gd name="adj" fmla="val 14667"/>
            </a:avLst>
          </a:prstGeom>
          <a:solidFill>
            <a:srgbClr val="DA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1276709" y="4356100"/>
            <a:ext cx="4099508" cy="551905"/>
          </a:xfrm>
          <a:prstGeom prst="roundRect">
            <a:avLst>
              <a:gd name="adj" fmla="val 6181"/>
            </a:avLst>
          </a:prstGeom>
          <a:noFill/>
          <a:ln>
            <a:solidFill>
              <a:srgbClr val="474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zh-CN" sz="32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333</a:t>
            </a:r>
            <a:endParaRPr lang="zh-CN" altLang="en-US" sz="32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18"/>
          <p:cNvSpPr/>
          <p:nvPr/>
        </p:nvSpPr>
        <p:spPr>
          <a:xfrm>
            <a:off x="5563446" y="5626099"/>
            <a:ext cx="551905" cy="551905"/>
          </a:xfrm>
          <a:prstGeom prst="roundRect">
            <a:avLst>
              <a:gd name="adj" fmla="val 14667"/>
            </a:avLst>
          </a:prstGeom>
          <a:solidFill>
            <a:srgbClr val="DA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1276709" y="5626100"/>
            <a:ext cx="4099508" cy="551905"/>
          </a:xfrm>
          <a:prstGeom prst="roundRect">
            <a:avLst>
              <a:gd name="adj" fmla="val 6181"/>
            </a:avLst>
          </a:prstGeom>
          <a:noFill/>
          <a:ln>
            <a:solidFill>
              <a:srgbClr val="474C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zh-CN" sz="32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444</a:t>
            </a:r>
            <a:endParaRPr lang="zh-CN" altLang="en-US" sz="32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995716" y="271813"/>
            <a:ext cx="2217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ar-SA" altLang="zh-CN" sz="48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المحتويات</a:t>
            </a:r>
            <a:endParaRPr lang="zh-CN" altLang="en-US" sz="48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2" descr="F:\JU_Logo20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600" y="99826"/>
            <a:ext cx="585574" cy="6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4" y="79964"/>
            <a:ext cx="964301" cy="6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8746075" y="4775065"/>
            <a:ext cx="2516415" cy="338554"/>
            <a:chOff x="6403529" y="4400650"/>
            <a:chExt cx="2516415" cy="338554"/>
          </a:xfrm>
        </p:grpSpPr>
        <p:sp>
          <p:nvSpPr>
            <p:cNvPr id="15" name="文本框 14"/>
            <p:cNvSpPr txBox="1"/>
            <p:nvPr/>
          </p:nvSpPr>
          <p:spPr>
            <a:xfrm>
              <a:off x="6403529" y="4400650"/>
              <a:ext cx="2377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buFont typeface="Wingdings" panose="05000000000000000000" pitchFamily="2" charset="2"/>
                <a:buChar char="ü"/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indent="0" algn="ctr">
                <a:buNone/>
              </a:pPr>
              <a:r>
                <a:rPr lang="ar-SA" altLang="zh-CN" dirty="0" smtClean="0"/>
                <a:t>11</a:t>
              </a:r>
              <a:endParaRPr lang="zh-CN" altLang="en-US" dirty="0"/>
            </a:p>
          </p:txBody>
        </p:sp>
        <p:sp>
          <p:nvSpPr>
            <p:cNvPr id="17" name="椭圆 16"/>
            <p:cNvSpPr/>
            <p:nvPr/>
          </p:nvSpPr>
          <p:spPr>
            <a:xfrm>
              <a:off x="8642152" y="4432917"/>
              <a:ext cx="277792" cy="277792"/>
            </a:xfrm>
            <a:prstGeom prst="ellipse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746075" y="5174299"/>
            <a:ext cx="2516415" cy="338554"/>
            <a:chOff x="6403529" y="4400650"/>
            <a:chExt cx="2516415" cy="338554"/>
          </a:xfrm>
        </p:grpSpPr>
        <p:sp>
          <p:nvSpPr>
            <p:cNvPr id="20" name="文本框 19"/>
            <p:cNvSpPr txBox="1"/>
            <p:nvPr/>
          </p:nvSpPr>
          <p:spPr>
            <a:xfrm>
              <a:off x="6403529" y="4400650"/>
              <a:ext cx="2377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buFont typeface="Wingdings" panose="05000000000000000000" pitchFamily="2" charset="2"/>
                <a:buChar char="ü"/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indent="0" algn="ctr">
                <a:buNone/>
              </a:pPr>
              <a:r>
                <a:rPr lang="ar-SA" altLang="zh-CN" dirty="0" smtClean="0"/>
                <a:t>22</a:t>
              </a:r>
              <a:endParaRPr lang="zh-CN" altLang="en-US" dirty="0"/>
            </a:p>
          </p:txBody>
        </p:sp>
        <p:sp>
          <p:nvSpPr>
            <p:cNvPr id="22" name="椭圆 21"/>
            <p:cNvSpPr/>
            <p:nvPr/>
          </p:nvSpPr>
          <p:spPr>
            <a:xfrm>
              <a:off x="8642152" y="4461412"/>
              <a:ext cx="277792" cy="277792"/>
            </a:xfrm>
            <a:prstGeom prst="ellipse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782549" y="4775065"/>
            <a:ext cx="2487364" cy="338554"/>
            <a:chOff x="6403529" y="4400650"/>
            <a:chExt cx="2487364" cy="338554"/>
          </a:xfrm>
        </p:grpSpPr>
        <p:sp>
          <p:nvSpPr>
            <p:cNvPr id="35" name="文本框 34"/>
            <p:cNvSpPr txBox="1"/>
            <p:nvPr/>
          </p:nvSpPr>
          <p:spPr>
            <a:xfrm>
              <a:off x="6403529" y="4400650"/>
              <a:ext cx="23484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buFont typeface="Wingdings" panose="05000000000000000000" pitchFamily="2" charset="2"/>
                <a:buChar char="ü"/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indent="0" algn="ctr">
                <a:buNone/>
              </a:pPr>
              <a:r>
                <a:rPr lang="ar-SA" altLang="zh-CN" dirty="0" smtClean="0"/>
                <a:t>333</a:t>
              </a:r>
              <a:endParaRPr lang="zh-CN" altLang="en-US" dirty="0"/>
            </a:p>
          </p:txBody>
        </p:sp>
        <p:sp>
          <p:nvSpPr>
            <p:cNvPr id="37" name="椭圆 36"/>
            <p:cNvSpPr/>
            <p:nvPr/>
          </p:nvSpPr>
          <p:spPr>
            <a:xfrm>
              <a:off x="8613101" y="4431031"/>
              <a:ext cx="277792" cy="277792"/>
            </a:xfrm>
            <a:prstGeom prst="ellipse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5408671" y="3429000"/>
            <a:ext cx="562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48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الفصل الأول</a:t>
            </a:r>
            <a:endParaRPr lang="zh-CN" altLang="en-US" sz="48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408671" y="4264006"/>
            <a:ext cx="5628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ar-SA" altLang="zh-CN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العنوان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782549" y="5174299"/>
            <a:ext cx="2487364" cy="338554"/>
            <a:chOff x="6403529" y="4400650"/>
            <a:chExt cx="2487364" cy="338554"/>
          </a:xfrm>
        </p:grpSpPr>
        <p:sp>
          <p:nvSpPr>
            <p:cNvPr id="42" name="文本框 41"/>
            <p:cNvSpPr txBox="1"/>
            <p:nvPr/>
          </p:nvSpPr>
          <p:spPr>
            <a:xfrm>
              <a:off x="6403529" y="4400650"/>
              <a:ext cx="23484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buFont typeface="Wingdings" panose="05000000000000000000" pitchFamily="2" charset="2"/>
                <a:buChar char="ü"/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indent="0" algn="ctr">
                <a:buNone/>
              </a:pPr>
              <a:r>
                <a:rPr lang="ar-SA" altLang="zh-CN" dirty="0" smtClean="0"/>
                <a:t>444</a:t>
              </a:r>
              <a:endParaRPr lang="zh-CN" altLang="en-US" dirty="0"/>
            </a:p>
          </p:txBody>
        </p:sp>
        <p:sp>
          <p:nvSpPr>
            <p:cNvPr id="44" name="椭圆 43"/>
            <p:cNvSpPr/>
            <p:nvPr/>
          </p:nvSpPr>
          <p:spPr>
            <a:xfrm>
              <a:off x="8613101" y="4461412"/>
              <a:ext cx="277792" cy="277792"/>
            </a:xfrm>
            <a:prstGeom prst="ellipse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7545585" y="2103556"/>
            <a:ext cx="1354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8000" b="1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F:\JU_Logo20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943" y="79964"/>
            <a:ext cx="585574" cy="6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4" y="79964"/>
            <a:ext cx="964301" cy="6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JU_Logo20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943" y="79964"/>
            <a:ext cx="585574" cy="6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4" y="79964"/>
            <a:ext cx="964301" cy="6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4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13"/>
          <p:cNvGrpSpPr/>
          <p:nvPr/>
        </p:nvGrpSpPr>
        <p:grpSpPr>
          <a:xfrm>
            <a:off x="8746075" y="4775065"/>
            <a:ext cx="2516415" cy="338554"/>
            <a:chOff x="6403529" y="4400650"/>
            <a:chExt cx="2516415" cy="338554"/>
          </a:xfrm>
        </p:grpSpPr>
        <p:sp>
          <p:nvSpPr>
            <p:cNvPr id="26" name="文本框 14"/>
            <p:cNvSpPr txBox="1"/>
            <p:nvPr/>
          </p:nvSpPr>
          <p:spPr>
            <a:xfrm>
              <a:off x="6403529" y="4400650"/>
              <a:ext cx="2377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buFont typeface="Wingdings" panose="05000000000000000000" pitchFamily="2" charset="2"/>
                <a:buChar char="ü"/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indent="0" algn="ctr">
                <a:buNone/>
              </a:pPr>
              <a:r>
                <a:rPr lang="ar-SA" altLang="zh-CN" dirty="0" smtClean="0"/>
                <a:t>11</a:t>
              </a:r>
              <a:endParaRPr lang="zh-CN" altLang="en-US" dirty="0"/>
            </a:p>
          </p:txBody>
        </p:sp>
        <p:sp>
          <p:nvSpPr>
            <p:cNvPr id="27" name="椭圆 16"/>
            <p:cNvSpPr/>
            <p:nvPr/>
          </p:nvSpPr>
          <p:spPr>
            <a:xfrm>
              <a:off x="8642152" y="4432917"/>
              <a:ext cx="277792" cy="277792"/>
            </a:xfrm>
            <a:prstGeom prst="ellipse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18"/>
          <p:cNvGrpSpPr/>
          <p:nvPr/>
        </p:nvGrpSpPr>
        <p:grpSpPr>
          <a:xfrm>
            <a:off x="8746075" y="5174299"/>
            <a:ext cx="2516415" cy="338554"/>
            <a:chOff x="6403529" y="4400650"/>
            <a:chExt cx="2516415" cy="338554"/>
          </a:xfrm>
        </p:grpSpPr>
        <p:sp>
          <p:nvSpPr>
            <p:cNvPr id="29" name="文本框 19"/>
            <p:cNvSpPr txBox="1"/>
            <p:nvPr/>
          </p:nvSpPr>
          <p:spPr>
            <a:xfrm>
              <a:off x="6403529" y="4400650"/>
              <a:ext cx="23775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buFont typeface="Wingdings" panose="05000000000000000000" pitchFamily="2" charset="2"/>
                <a:buChar char="ü"/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indent="0" algn="ctr">
                <a:buNone/>
              </a:pPr>
              <a:r>
                <a:rPr lang="ar-SA" altLang="zh-CN" dirty="0" smtClean="0"/>
                <a:t>22</a:t>
              </a:r>
              <a:endParaRPr lang="zh-CN" altLang="en-US" dirty="0"/>
            </a:p>
          </p:txBody>
        </p:sp>
        <p:sp>
          <p:nvSpPr>
            <p:cNvPr id="30" name="椭圆 21"/>
            <p:cNvSpPr/>
            <p:nvPr/>
          </p:nvSpPr>
          <p:spPr>
            <a:xfrm>
              <a:off x="8642152" y="4461412"/>
              <a:ext cx="277792" cy="277792"/>
            </a:xfrm>
            <a:prstGeom prst="ellipse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1" name="组合 33"/>
          <p:cNvGrpSpPr/>
          <p:nvPr/>
        </p:nvGrpSpPr>
        <p:grpSpPr>
          <a:xfrm>
            <a:off x="5782549" y="4775065"/>
            <a:ext cx="2487364" cy="338554"/>
            <a:chOff x="6403529" y="4400650"/>
            <a:chExt cx="2487364" cy="338554"/>
          </a:xfrm>
        </p:grpSpPr>
        <p:sp>
          <p:nvSpPr>
            <p:cNvPr id="32" name="文本框 34"/>
            <p:cNvSpPr txBox="1"/>
            <p:nvPr/>
          </p:nvSpPr>
          <p:spPr>
            <a:xfrm>
              <a:off x="6403529" y="4400650"/>
              <a:ext cx="23484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buFont typeface="Wingdings" panose="05000000000000000000" pitchFamily="2" charset="2"/>
                <a:buChar char="ü"/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indent="0" algn="ctr">
                <a:buNone/>
              </a:pPr>
              <a:r>
                <a:rPr lang="ar-SA" altLang="zh-CN" dirty="0" smtClean="0"/>
                <a:t>333</a:t>
              </a:r>
              <a:endParaRPr lang="zh-CN" altLang="en-US" dirty="0"/>
            </a:p>
          </p:txBody>
        </p:sp>
        <p:sp>
          <p:nvSpPr>
            <p:cNvPr id="33" name="椭圆 36"/>
            <p:cNvSpPr/>
            <p:nvPr/>
          </p:nvSpPr>
          <p:spPr>
            <a:xfrm>
              <a:off x="8613101" y="4431031"/>
              <a:ext cx="277792" cy="277792"/>
            </a:xfrm>
            <a:prstGeom prst="ellipse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38"/>
          <p:cNvSpPr txBox="1"/>
          <p:nvPr/>
        </p:nvSpPr>
        <p:spPr>
          <a:xfrm>
            <a:off x="5408671" y="3429000"/>
            <a:ext cx="5628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48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الفصل الثاني</a:t>
            </a:r>
            <a:endParaRPr lang="zh-CN" altLang="en-US" sz="48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39"/>
          <p:cNvSpPr txBox="1"/>
          <p:nvPr/>
        </p:nvSpPr>
        <p:spPr>
          <a:xfrm>
            <a:off x="5408671" y="4264006"/>
            <a:ext cx="5628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ar-SA" altLang="zh-CN" sz="14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العنوان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0"/>
          <p:cNvGrpSpPr/>
          <p:nvPr/>
        </p:nvGrpSpPr>
        <p:grpSpPr>
          <a:xfrm>
            <a:off x="5782549" y="5174299"/>
            <a:ext cx="2487364" cy="338554"/>
            <a:chOff x="6403529" y="4400650"/>
            <a:chExt cx="2487364" cy="338554"/>
          </a:xfrm>
        </p:grpSpPr>
        <p:sp>
          <p:nvSpPr>
            <p:cNvPr id="49" name="文本框 41"/>
            <p:cNvSpPr txBox="1"/>
            <p:nvPr/>
          </p:nvSpPr>
          <p:spPr>
            <a:xfrm>
              <a:off x="6403529" y="4400650"/>
              <a:ext cx="23484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285750" indent="-285750">
                <a:buFont typeface="Wingdings" panose="05000000000000000000" pitchFamily="2" charset="2"/>
                <a:buChar char="ü"/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marL="0" indent="0" algn="ctr">
                <a:buNone/>
              </a:pPr>
              <a:r>
                <a:rPr lang="ar-SA" altLang="zh-CN" dirty="0" smtClean="0"/>
                <a:t>444</a:t>
              </a:r>
              <a:endParaRPr lang="zh-CN" altLang="en-US" dirty="0"/>
            </a:p>
          </p:txBody>
        </p:sp>
        <p:sp>
          <p:nvSpPr>
            <p:cNvPr id="50" name="椭圆 43"/>
            <p:cNvSpPr/>
            <p:nvPr/>
          </p:nvSpPr>
          <p:spPr>
            <a:xfrm>
              <a:off x="8613101" y="4461412"/>
              <a:ext cx="277792" cy="277792"/>
            </a:xfrm>
            <a:prstGeom prst="ellipse">
              <a:avLst/>
            </a:prstGeom>
            <a:solidFill>
              <a:srgbClr val="DA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文本框 51"/>
          <p:cNvSpPr txBox="1"/>
          <p:nvPr/>
        </p:nvSpPr>
        <p:spPr>
          <a:xfrm>
            <a:off x="7545585" y="2103556"/>
            <a:ext cx="1354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80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80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2" descr="F:\JU_Logo20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943" y="79964"/>
            <a:ext cx="585574" cy="6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4" y="79964"/>
            <a:ext cx="964301" cy="6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JU_Logo20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943" y="79964"/>
            <a:ext cx="585574" cy="61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44" y="79964"/>
            <a:ext cx="964301" cy="65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1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0499" y="2335467"/>
            <a:ext cx="6522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5400" b="1" dirty="0" smtClean="0">
                <a:solidFill>
                  <a:srgbClr val="474C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شكراً جزيلاً لكم</a:t>
            </a:r>
            <a:endParaRPr lang="zh-CN" altLang="en-US" sz="5400" b="1" dirty="0">
              <a:solidFill>
                <a:srgbClr val="474C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78378" y="5987790"/>
            <a:ext cx="1151050" cy="369332"/>
          </a:xfrm>
          <a:prstGeom prst="rect">
            <a:avLst/>
          </a:prstGeom>
          <a:solidFill>
            <a:srgbClr val="474C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1440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46286" y="5988022"/>
            <a:ext cx="1347832" cy="368300"/>
          </a:xfrm>
          <a:prstGeom prst="rect">
            <a:avLst/>
          </a:prstGeom>
          <a:solidFill>
            <a:srgbClr val="DA552C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8622" y="5275477"/>
            <a:ext cx="60531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يمكن التواصل من خلال موقع عمادة خدمة المجتمع والتعليم المستمر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8622" y="1747398"/>
            <a:ext cx="5241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نسأل الله التوفيق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F:\JU_Logo201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199" y="175246"/>
            <a:ext cx="971725" cy="10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PSD&amp;Vector Files\AA تصاميم عمادة خدمة المجتمع\شعارات وتصاميم العمادة\شعار العمادة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" y="166818"/>
            <a:ext cx="1600200" cy="10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PSD&amp;Vector Files\AA تصاميم عمادة خدمة المجتمع\شعار العمادة شفاف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614" y="3258797"/>
            <a:ext cx="2016680" cy="201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PSD&amp;Vector Files\AA تصاميم عمادة خدمة المجتمع\شعار نظام التدريب شفاف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9" y="3264033"/>
            <a:ext cx="1995986" cy="19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61</Words>
  <Application>Microsoft Office PowerPoint</Application>
  <PresentationFormat>Custom</PresentationFormat>
  <Paragraphs>33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Ibrahim Alali</dc:creator>
  <cp:lastModifiedBy>AIE</cp:lastModifiedBy>
  <cp:revision>64</cp:revision>
  <dcterms:created xsi:type="dcterms:W3CDTF">2018-02-06T03:04:00Z</dcterms:created>
  <dcterms:modified xsi:type="dcterms:W3CDTF">2019-09-23T11:11:23Z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