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64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-70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D2366-7DB5-41F9-B7E1-70415D0FB5CC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89227-BC33-409F-A8C9-C27118C9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7CCE8-390C-4EF6-90B4-4ABB5B03FEB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2241F-CEBD-4489-A139-FBD84E23E0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292028" y="6424925"/>
            <a:ext cx="5605670" cy="418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(AH) Manal Black" pitchFamily="2" charset="-78"/>
              </a:rPr>
              <a:t>مركز تنمية المهارات- جامعة الجوف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(AH) Manal Black" pitchFamily="2" charset="-78"/>
            </a:endParaRPr>
          </a:p>
        </p:txBody>
      </p:sp>
      <p:pic>
        <p:nvPicPr>
          <p:cNvPr id="3" name="Picture 2" descr="W:\دورات المركز الفعلية\البرامج التدريبية للفصل الأول 1439-1440\دورة مقدمة في برنامج جداول البيانات - الإكسل\الأنشطة التدريبية لدورة برنامج جداول البيانات- الإكسل\شعار\aljouf_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081" y="38839"/>
            <a:ext cx="806823" cy="7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W:\دورات المركز الفعلية\البرامج التدريبية للفصل الأول 1439-1440\دورة مقدمة في برنامج جداول البيانات - الإكسل\الأنشطة التدريبية لدورة برنامج جداول البيانات- الإكسل\شعار\2030-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8" y="79181"/>
            <a:ext cx="956870" cy="6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6364" y="2490281"/>
            <a:ext cx="4739272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(AH) Manal Black" pitchFamily="2" charset="-78"/>
              </a:rPr>
              <a:t>البرنامج التدريبي</a:t>
            </a:r>
          </a:p>
          <a:p>
            <a:pPr algn="ctr"/>
            <a:endParaRPr lang="ar-SA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(AH) Manal Black" pitchFamily="2" charset="-78"/>
            </a:endParaRPr>
          </a:p>
          <a:p>
            <a:pPr algn="ctr"/>
            <a:r>
              <a:rPr lang="ar-S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(AH) Manal Black" pitchFamily="2" charset="-78"/>
              </a:rPr>
              <a:t>(****)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(AH) Manal Black" pitchFamily="2" charset="-78"/>
            </a:endParaRPr>
          </a:p>
        </p:txBody>
      </p:sp>
      <p:pic>
        <p:nvPicPr>
          <p:cNvPr id="1026" name="Picture 2" descr="W:\دورات المركز الفعلية\البرامج التدريبية للفصل الأول 1439-1440\دورة مقدمة في برنامج جداول البيانات - الإكسل\الأنشطة التدريبية لدورة برنامج جداول البيانات- الإكسل\شعار\aljouf_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1" y="121024"/>
            <a:ext cx="1320238" cy="13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دورات المركز الفعلية\البرامج التدريبية للفصل الأول 1439-1440\دورة مقدمة في برنامج جداول البيانات - الإكسل\الأنشطة التدريبية لدورة برنامج جداول البيانات- الإكسل\شعار\2030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22" y="290378"/>
            <a:ext cx="1578642" cy="10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45816" y="6424925"/>
            <a:ext cx="5605670" cy="418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(AH) Manal Black" pitchFamily="2" charset="-78"/>
              </a:rPr>
              <a:t>مركز تنمية المهارات- جامعة الجوف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932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6001" cy="4252686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85999" y="2619828"/>
            <a:ext cx="3706001" cy="4252686"/>
          </a:xfrm>
          <a:prstGeom prst="rect">
            <a:avLst/>
          </a:prstGeom>
        </p:spPr>
      </p:pic>
      <p:pic>
        <p:nvPicPr>
          <p:cNvPr id="7" name="Picture 3" descr="W:\دورات المركز الفعلية\البرامج التدريبية للفصل الأول 1439-1440\دورة مقدمة في برنامج جداول البيانات - الإكسل\الأنشطة التدريبية لدورة برنامج جداول البيانات- الإكسل\شعار\2030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9" y="171143"/>
            <a:ext cx="1156923" cy="7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2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6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原创设计师 http://chn.docer.com/works?userid=251545333_5"/>
          <p:cNvSpPr txBox="1"/>
          <p:nvPr/>
        </p:nvSpPr>
        <p:spPr>
          <a:xfrm>
            <a:off x="3203728" y="2130647"/>
            <a:ext cx="5344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600">
                <a:gradFill>
                  <a:gsLst>
                    <a:gs pos="5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锐字逼格锐线粗体简2.0" panose="02010604000000000000" pitchFamily="2" charset="-122"/>
                <a:ea typeface="锐字逼格锐线粗体简2.0" panose="02010604000000000000" pitchFamily="2" charset="-122"/>
              </a:defRPr>
            </a:lvl1pPr>
          </a:lstStyle>
          <a:p>
            <a:r>
              <a:rPr lang="ar-SA" altLang="zh-CN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(AH) Manal Black" pitchFamily="2" charset="-78"/>
                <a:sym typeface="+mn-lt"/>
              </a:rPr>
              <a:t>شكراً لاستماعكم وحضوركم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(AH) Manal Black" pitchFamily="2" charset="-78"/>
              <a:sym typeface="+mn-lt"/>
            </a:endParaRPr>
          </a:p>
        </p:txBody>
      </p:sp>
      <p:sp>
        <p:nvSpPr>
          <p:cNvPr id="5" name="原创设计师 http://chn.docer.com/works?userid=251545333_6"/>
          <p:cNvSpPr/>
          <p:nvPr/>
        </p:nvSpPr>
        <p:spPr>
          <a:xfrm>
            <a:off x="4477431" y="3429000"/>
            <a:ext cx="3021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(AH) Manal Bold" pitchFamily="2" charset="-78"/>
                <a:sym typeface="+mn-lt"/>
              </a:rPr>
              <a:t>نأمل تقييم البرنامج التدريبي </a:t>
            </a:r>
          </a:p>
          <a:p>
            <a:pPr algn="ctr"/>
            <a:r>
              <a:rPr lang="ar-SA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(AH) Manal Bold" pitchFamily="2" charset="-78"/>
                <a:sym typeface="+mn-lt"/>
              </a:rPr>
              <a:t>أو زيارة موقع مركز تنمية المهارات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(AH) Manal Bold" pitchFamily="2" charset="-78"/>
              <a:sym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9263" y="6424925"/>
            <a:ext cx="2948713" cy="418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(AH) Manal Black" pitchFamily="2" charset="-78"/>
              </a:rPr>
              <a:t>مركز تنمية المهارات- جامعة الجوف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760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26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 Alali</dc:creator>
  <cp:lastModifiedBy>AIE</cp:lastModifiedBy>
  <cp:revision>40</cp:revision>
  <dcterms:created xsi:type="dcterms:W3CDTF">2017-05-01T22:31:22Z</dcterms:created>
  <dcterms:modified xsi:type="dcterms:W3CDTF">2019-01-05T19:58:31Z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AD599A28-E60A-48EB-AAF8-EAC0B4D63987</vt:lpwstr>
  </property>
  <property fmtid="{D5CDD505-2E9C-101B-9397-08002B2CF9AE}" pid="3" name="ArticulatePath">
    <vt:lpwstr>Presentation1</vt:lpwstr>
  </property>
</Properties>
</file>