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52" r:id="rId1"/>
    <p:sldMasterId id="2147483648" r:id="rId2"/>
  </p:sldMasterIdLst>
  <p:notesMasterIdLst>
    <p:notesMasterId r:id="rId7"/>
  </p:notesMasterIdLst>
  <p:sldIdLst>
    <p:sldId id="256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D2366-7DB5-41F9-B7E1-70415D0FB5CC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89227-BC33-409F-A8C9-C27118C9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22" y="2130425"/>
            <a:ext cx="7116417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5965" y="3886200"/>
            <a:ext cx="6334540" cy="818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A117-3F6B-40A2-88BF-5725F76A7AB6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4204-3E79-499D-9CE3-32D4524F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9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32DB-6F0A-4581-AA29-B0E6791C8BFE}" type="datetime1">
              <a:rPr lang="ar-SA" smtClean="0"/>
              <a:t>28/04/1440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287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069" y="550655"/>
            <a:ext cx="8057322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173" y="2435225"/>
            <a:ext cx="7500731" cy="31836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5FC-4BC3-4978-8277-B30E2836A9FB}" type="datetime1">
              <a:rPr lang="ar-SA" smtClean="0"/>
              <a:t>28/04/1440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885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8B77-E89E-4BEE-BA2A-825B746963F9}" type="datetime1">
              <a:rPr lang="ar-SA" smtClean="0"/>
              <a:t>28/04/1440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856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تصميم الصفحة الأولى للعروض - مركز تنمية المهارات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8887" y="1600200"/>
            <a:ext cx="7500730" cy="3064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BA117-3F6B-40A2-88BF-5725F76A7AB6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4204-3E79-499D-9CE3-32D4524F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3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USER\Desktop\تصميم خلفية العروض- مركز تنمية المهارات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156" y="1388303"/>
            <a:ext cx="7500731" cy="318369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CEAB-6980-46BB-9F93-9A283A254FC3}" type="datetime1">
              <a:rPr lang="ar-SA" smtClean="0"/>
              <a:t>28/04/1440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973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تصميم الصفحة الأولى للعروض - مركز تنمية المهارات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77834" y="1725706"/>
            <a:ext cx="3377848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(AH) Manal Black" pitchFamily="2" charset="-78"/>
              </a:rPr>
              <a:t>البرنامج التدريبي</a:t>
            </a:r>
          </a:p>
          <a:p>
            <a:pPr algn="ctr"/>
            <a:endParaRPr lang="ar-SA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(AH) Manal Black" pitchFamily="2" charset="-78"/>
            </a:endParaRPr>
          </a:p>
          <a:p>
            <a:pPr algn="ctr"/>
            <a:r>
              <a:rPr lang="ar-S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(AH) Manal Black" pitchFamily="2" charset="-78"/>
              </a:rPr>
              <a:t>(****)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(AH) Manal Black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226" y="6324600"/>
            <a:ext cx="27350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(AH) Manal Bold" pitchFamily="2" charset="-78"/>
              </a:rPr>
              <a:t>القاعة التدريبية رقم:...    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(AH) Manal Bold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1163" y="6324600"/>
            <a:ext cx="19303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(AH) Manal Bold" pitchFamily="2" charset="-78"/>
              </a:rPr>
              <a:t>الفئة المستهدفة:...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(AH) Manal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7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5FC-4BC3-4978-8277-B30E2836A9FB}" type="datetime1">
              <a:rPr lang="ar-SA" smtClean="0"/>
              <a:t>28/04/1440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66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5FC-4BC3-4978-8277-B30E2836A9FB}" type="datetime1">
              <a:rPr lang="ar-SA" smtClean="0"/>
              <a:t>28/04/1440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657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5FC-4BC3-4978-8277-B30E2836A9FB}" type="datetime1">
              <a:rPr lang="ar-SA" smtClean="0"/>
              <a:t>28/04/1440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4277927"/>
      </p:ext>
    </p:extLst>
  </p:cSld>
  <p:clrMapOvr>
    <a:masterClrMapping/>
  </p:clrMapOvr>
</p:sld>
</file>

<file path=ppt/theme/theme1.xml><?xml version="1.0" encoding="utf-8"?>
<a:theme xmlns:a="http://schemas.openxmlformats.org/drawingml/2006/main" name="الشريحة الرئيسية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</Words>
  <Application>Microsoft Office PowerPoint</Application>
  <PresentationFormat>Custom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الشريحة الرئيسية 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 Alali</dc:creator>
  <cp:lastModifiedBy>AIE</cp:lastModifiedBy>
  <cp:revision>16</cp:revision>
  <dcterms:created xsi:type="dcterms:W3CDTF">2017-05-01T22:31:22Z</dcterms:created>
  <dcterms:modified xsi:type="dcterms:W3CDTF">2019-01-05T19:23:36Z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AD599A28-E60A-48EB-AAF8-EAC0B4D63987</vt:lpwstr>
  </property>
  <property fmtid="{D5CDD505-2E9C-101B-9397-08002B2CF9AE}" pid="3" name="ArticulatePath">
    <vt:lpwstr>Presentation1</vt:lpwstr>
  </property>
</Properties>
</file>