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32918400" cy="43891200"/>
  <p:notesSz cx="7315200" cy="9601200"/>
  <p:defaultTextStyle>
    <a:defPPr>
      <a:defRPr lang="en-US"/>
    </a:defPPr>
    <a:lvl1pPr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193925" indent="-1736725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4387850" indent="-3473450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6583363" indent="-5211763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8777288" indent="-6948488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9EDF4"/>
    <a:srgbClr val="D0D8E8"/>
    <a:srgbClr val="4E82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Objects="1">
      <p:cViewPr>
        <p:scale>
          <a:sx n="20" d="100"/>
          <a:sy n="20" d="100"/>
        </p:scale>
        <p:origin x="-3408" y="33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E22587C7-780E-422B-94DA-743F2C8C5832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F824B1C7-47ED-4705-9392-C443AD402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ＭＳ Ｐゴシック" pitchFamily="-106" charset="-128"/>
      </a:defRPr>
    </a:lvl1pPr>
    <a:lvl2pPr marL="2193925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4387850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6583363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8777288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1BCEDB5D-7087-48C7-9189-DBB5C31F4072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CDEA0710-AA8D-4BD1-ACD8-B522735C7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291167"/>
            <a:ext cx="29627513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9774767"/>
            <a:ext cx="29627513" cy="289644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F904DD3-80B7-4DB7-9D83-7F1AA140757C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00E55AB1-EA71-48CC-BC8E-5758501FE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7"/>
            <a:ext cx="7406640" cy="3744976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7"/>
            <a:ext cx="21671280" cy="37449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2B20BF3-0AA3-4C3A-8380-413A46A24EE9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E1019CE-FD2C-4AA4-8D76-D4094D764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291167"/>
            <a:ext cx="29627513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444" y="9774767"/>
            <a:ext cx="29627513" cy="289644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28A88270-ADD1-4F31-9E58-D12DAA735F5A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0123EB1E-DC15-4A9D-9886-284B610A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3"/>
            <a:ext cx="27980640" cy="8717280"/>
          </a:xfrm>
          <a:prstGeom prst="rect">
            <a:avLst/>
          </a:prstGeo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7"/>
            <a:ext cx="27980640" cy="960119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AE0536AB-14A6-4E4F-8C62-3DBDC48799E9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8A6CB54B-AFB3-4FB0-9C4F-97746EC7E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291167"/>
            <a:ext cx="29627513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4"/>
            <a:ext cx="14538960" cy="28966163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4"/>
            <a:ext cx="14538960" cy="28966163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1277B42-0036-45A8-AB2B-2670D0D7DA33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370EE20F-56A2-4F8B-A51B-71C64AE0F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291167"/>
            <a:ext cx="29627513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F095A42C-2F24-4841-B8C7-BCE46F2D6E43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901F47ED-5536-4C8B-8BCB-BDEE2C183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291167"/>
            <a:ext cx="29627513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E848A67E-CA0A-409C-9B39-0CDC5E0DDD06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836F3BD-1887-4BD1-89CA-D2FD38DE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49D4209-5826-4CF7-ACB6-CB5A6A2F1DBA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8BB81ED2-19E3-4A85-B67A-100E93AD5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4"/>
            <a:ext cx="18402300" cy="37459923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4"/>
            <a:ext cx="10829927" cy="30022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88C0BF79-1EB3-431D-BBAF-AA3315069997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4865BE6-B6C4-4186-A3F6-4F7767405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D38EB24-2C05-48FD-926A-8970D49CC4F1}" type="datetime1">
              <a:rPr lang="en-US"/>
              <a:pPr>
                <a:defRPr/>
              </a:pPr>
              <a:t>11/3/2013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0212963"/>
            <a:ext cx="10425112" cy="2336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0212963"/>
            <a:ext cx="7681912" cy="2336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A129EA24-F8E4-461D-BF74-F8344A660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MS PGothic" pitchFamily="34" charset="-128"/>
          <a:cs typeface="ＭＳ Ｐゴシック" pitchFamily="-106" charset="-128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644650" indent="-1644650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MS PGothic" pitchFamily="34" charset="-128"/>
          <a:cs typeface="ＭＳ Ｐゴシック" pitchFamily="-106" charset="-128"/>
        </a:defRPr>
      </a:lvl1pPr>
      <a:lvl2pPr marL="3565525" indent="-1371600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5486400" indent="-1096963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7680325" indent="-1096963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9874250" indent="-1096963" algn="l" defTabSz="21939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Placeholder 1"/>
          <p:cNvSpPr txBox="1">
            <a:spLocks/>
          </p:cNvSpPr>
          <p:nvPr/>
        </p:nvSpPr>
        <p:spPr bwMode="auto">
          <a:xfrm>
            <a:off x="1646238" y="1290638"/>
            <a:ext cx="29627512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 anchor="ctr"/>
          <a:lstStyle/>
          <a:p>
            <a:pPr algn="ctr" eaLnBrk="0" hangingPunct="0">
              <a:defRPr/>
            </a:pPr>
            <a:r>
              <a:rPr lang="en-US" sz="21100">
                <a:latin typeface="+mj-lt"/>
                <a:ea typeface="ＭＳ Ｐゴシック" pitchFamily="-106" charset="-128"/>
                <a:cs typeface="ＭＳ Ｐゴシック" pitchFamily="-106" charset="-128"/>
              </a:rPr>
              <a:t>Click to edit Master title style</a:t>
            </a:r>
          </a:p>
        </p:txBody>
      </p:sp>
      <p:sp>
        <p:nvSpPr>
          <p:cNvPr id="50" name="Text Placeholder 2"/>
          <p:cNvSpPr txBox="1">
            <a:spLocks/>
          </p:cNvSpPr>
          <p:nvPr/>
        </p:nvSpPr>
        <p:spPr bwMode="auto">
          <a:xfrm>
            <a:off x="1646238" y="8647113"/>
            <a:ext cx="29627512" cy="289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/>
          <a:lstStyle/>
          <a:p>
            <a:pPr marL="1644650" indent="-1644650" eaLnBrk="0" hangingPunct="0">
              <a:spcBef>
                <a:spcPct val="20000"/>
              </a:spcBef>
              <a:buFont typeface="Arial" pitchFamily="48" charset="0"/>
              <a:buChar char="•"/>
              <a:defRPr/>
            </a:pPr>
            <a:r>
              <a:rPr lang="en-US" sz="15400">
                <a:latin typeface="+mn-lt"/>
                <a:ea typeface="ＭＳ Ｐゴシック" pitchFamily="-106" charset="-128"/>
                <a:cs typeface="ＭＳ Ｐゴシック" pitchFamily="-106" charset="-128"/>
              </a:rPr>
              <a:t>Click to edit Master text styles</a:t>
            </a:r>
          </a:p>
          <a:p>
            <a:pPr marL="3565525" lvl="1" indent="-1371600" eaLnBrk="0" hangingPunct="0">
              <a:spcBef>
                <a:spcPct val="20000"/>
              </a:spcBef>
              <a:buFont typeface="Arial" pitchFamily="48" charset="0"/>
              <a:buChar char="–"/>
              <a:defRPr/>
            </a:pPr>
            <a:r>
              <a:rPr lang="en-US" sz="13400">
                <a:latin typeface="+mn-lt"/>
                <a:ea typeface="ＭＳ Ｐゴシック" pitchFamily="-106" charset="-128"/>
              </a:rPr>
              <a:t>Second level</a:t>
            </a:r>
          </a:p>
          <a:p>
            <a:pPr marL="5486400" lvl="2" indent="-1096963" eaLnBrk="0" hangingPunct="0">
              <a:spcBef>
                <a:spcPct val="20000"/>
              </a:spcBef>
              <a:buFont typeface="Arial" pitchFamily="48" charset="0"/>
              <a:buChar char="•"/>
              <a:defRPr/>
            </a:pPr>
            <a:r>
              <a:rPr lang="en-US" sz="11500">
                <a:latin typeface="+mn-lt"/>
                <a:ea typeface="ＭＳ Ｐゴシック" pitchFamily="-106" charset="-128"/>
              </a:rPr>
              <a:t>Third level</a:t>
            </a:r>
          </a:p>
          <a:p>
            <a:pPr marL="7680325" lvl="3" indent="-1096963" eaLnBrk="0" hangingPunct="0">
              <a:spcBef>
                <a:spcPct val="20000"/>
              </a:spcBef>
              <a:buFont typeface="Arial" pitchFamily="48" charset="0"/>
              <a:buChar char="–"/>
              <a:defRPr/>
            </a:pPr>
            <a:r>
              <a:rPr lang="en-US" sz="9600">
                <a:latin typeface="+mn-lt"/>
                <a:ea typeface="ＭＳ Ｐゴシック" pitchFamily="-106" charset="-128"/>
              </a:rPr>
              <a:t>Fourth level</a:t>
            </a:r>
          </a:p>
          <a:p>
            <a:pPr marL="9874250" lvl="4" indent="-1096963" eaLnBrk="0" hangingPunct="0">
              <a:spcBef>
                <a:spcPct val="20000"/>
              </a:spcBef>
              <a:buFont typeface="Arial" pitchFamily="48" charset="0"/>
              <a:buChar char="»"/>
              <a:defRPr/>
            </a:pPr>
            <a:r>
              <a:rPr lang="en-US" sz="9600">
                <a:latin typeface="+mn-lt"/>
                <a:ea typeface="ＭＳ Ｐゴシック" pitchFamily="-106" charset="-128"/>
              </a:rPr>
              <a:t>Fifth level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49275" y="812800"/>
            <a:ext cx="31819850" cy="42062400"/>
          </a:xfrm>
          <a:prstGeom prst="rect">
            <a:avLst/>
          </a:prstGeom>
          <a:solidFill>
            <a:srgbClr val="D0D8E8"/>
          </a:solidFill>
          <a:ln>
            <a:solidFill>
              <a:srgbClr val="D0D8E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ea typeface="ＭＳ Ｐゴシック" pitchFamily="48" charset="-128"/>
                <a:cs typeface="ＭＳ Ｐゴシック" pitchFamily="48" charset="-128"/>
              </a:rPr>
              <a:t>-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8481" y="812800"/>
            <a:ext cx="31820644" cy="608312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 sz="9600" dirty="0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57300" y="7399338"/>
            <a:ext cx="9601200" cy="34925000"/>
          </a:xfrm>
          <a:prstGeom prst="rect">
            <a:avLst/>
          </a:prstGeom>
          <a:solidFill>
            <a:schemeClr val="bg1"/>
          </a:solidFill>
          <a:ln>
            <a:solidFill>
              <a:srgbClr val="D0D8E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682536" y="7356475"/>
            <a:ext cx="9601200" cy="34967863"/>
          </a:xfrm>
          <a:prstGeom prst="rect">
            <a:avLst/>
          </a:prstGeom>
          <a:solidFill>
            <a:schemeClr val="bg1"/>
          </a:solidFill>
          <a:ln>
            <a:solidFill>
              <a:srgbClr val="D0D8E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059900" y="6895928"/>
            <a:ext cx="9601200" cy="34925000"/>
          </a:xfrm>
          <a:prstGeom prst="rect">
            <a:avLst/>
          </a:prstGeom>
          <a:solidFill>
            <a:schemeClr val="bg1"/>
          </a:solidFill>
          <a:ln>
            <a:solidFill>
              <a:srgbClr val="D0D8E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29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23591838" y="39084250"/>
            <a:ext cx="7681912" cy="2336800"/>
          </a:xfrm>
          <a:noFill/>
          <a:ln>
            <a:miter lim="800000"/>
            <a:headEnd/>
            <a:tailEnd/>
          </a:ln>
        </p:spPr>
        <p:txBody>
          <a:bodyPr lIns="438912" tIns="219456" rIns="438912" bIns="219456" anchor="ctr"/>
          <a:lstStyle/>
          <a:p>
            <a:pPr algn="r"/>
            <a:fld id="{D5F1744D-351E-4493-87DC-AA186CE003A6}" type="slidenum">
              <a:rPr lang="en-US" sz="5800" smtClean="0">
                <a:solidFill>
                  <a:srgbClr val="898989"/>
                </a:solidFill>
                <a:latin typeface="Calibri" pitchFamily="34" charset="0"/>
                <a:ea typeface="MS PGothic" pitchFamily="34" charset="-128"/>
              </a:rPr>
              <a:pPr algn="r"/>
              <a:t>1</a:t>
            </a:fld>
            <a:endParaRPr lang="en-US" sz="5800" dirty="0" smtClean="0">
              <a:solidFill>
                <a:srgbClr val="898989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2300" name="TextBox 11"/>
          <p:cNvSpPr txBox="1">
            <a:spLocks noChangeArrowheads="1"/>
          </p:cNvSpPr>
          <p:nvPr/>
        </p:nvSpPr>
        <p:spPr bwMode="auto">
          <a:xfrm>
            <a:off x="549275" y="2573701"/>
            <a:ext cx="31819850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pPr algn="ctr"/>
            <a:r>
              <a:rPr lang="en-US" sz="7200" b="1" dirty="0">
                <a:solidFill>
                  <a:srgbClr val="FFFF00"/>
                </a:solidFill>
                <a:latin typeface="Calibri" pitchFamily="34" charset="0"/>
              </a:rPr>
              <a:t>Title</a:t>
            </a:r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548481" y="4236738"/>
            <a:ext cx="31819850" cy="26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8912" tIns="219456" rIns="438912" bIns="219456">
            <a:spAutoFit/>
          </a:bodyPr>
          <a:lstStyle/>
          <a:p>
            <a:pPr algn="ctr"/>
            <a:r>
              <a:rPr lang="en-US" sz="4800" b="1" i="1" dirty="0">
                <a:solidFill>
                  <a:schemeClr val="bg2"/>
                </a:solidFill>
                <a:latin typeface="Georgia" pitchFamily="18" charset="0"/>
              </a:rPr>
              <a:t>Name </a:t>
            </a:r>
            <a:r>
              <a:rPr lang="en-US" sz="4800" b="1" i="1" dirty="0" smtClean="0">
                <a:solidFill>
                  <a:schemeClr val="bg2"/>
                </a:solidFill>
                <a:latin typeface="Georgia" pitchFamily="18" charset="0"/>
              </a:rPr>
              <a:t>of  Researcher</a:t>
            </a:r>
            <a:endParaRPr lang="en-US" sz="4800" b="1" i="1" baseline="30000" dirty="0">
              <a:solidFill>
                <a:schemeClr val="bg2"/>
              </a:solidFill>
              <a:latin typeface="Georgia" pitchFamily="18" charset="0"/>
            </a:endParaRPr>
          </a:p>
          <a:p>
            <a:pPr algn="ctr"/>
            <a:r>
              <a:rPr lang="en-US" sz="4800" b="1" i="1" dirty="0">
                <a:solidFill>
                  <a:schemeClr val="bg2"/>
                </a:solidFill>
                <a:latin typeface="Georgia" pitchFamily="18" charset="0"/>
              </a:rPr>
              <a:t>Department of ……., </a:t>
            </a:r>
            <a:r>
              <a:rPr lang="en-US" sz="4800" b="1" i="1" dirty="0" smtClean="0">
                <a:solidFill>
                  <a:schemeClr val="bg2"/>
                </a:solidFill>
                <a:latin typeface="Georgia" pitchFamily="18" charset="0"/>
              </a:rPr>
              <a:t>		College </a:t>
            </a:r>
            <a:r>
              <a:rPr lang="en-US" sz="4800" b="1" i="1" dirty="0">
                <a:solidFill>
                  <a:schemeClr val="bg2"/>
                </a:solidFill>
                <a:latin typeface="Georgia" pitchFamily="18" charset="0"/>
              </a:rPr>
              <a:t>of ……….., </a:t>
            </a:r>
            <a:endParaRPr lang="en-US" sz="4800" b="1" i="1" dirty="0" smtClean="0">
              <a:solidFill>
                <a:schemeClr val="bg2"/>
              </a:solidFill>
              <a:latin typeface="Georgia" pitchFamily="18" charset="0"/>
            </a:endParaRPr>
          </a:p>
          <a:p>
            <a:pPr algn="ctr"/>
            <a:r>
              <a:rPr lang="en-US" sz="4800" b="1" i="1" dirty="0" smtClean="0">
                <a:solidFill>
                  <a:schemeClr val="bg2"/>
                </a:solidFill>
                <a:latin typeface="Georgia" pitchFamily="18" charset="0"/>
              </a:rPr>
              <a:t>AL </a:t>
            </a:r>
            <a:r>
              <a:rPr lang="en-US" sz="4800" b="1" i="1" dirty="0" err="1" smtClean="0">
                <a:solidFill>
                  <a:schemeClr val="bg2"/>
                </a:solidFill>
                <a:latin typeface="Georgia" pitchFamily="18" charset="0"/>
              </a:rPr>
              <a:t>Jouf</a:t>
            </a:r>
            <a:r>
              <a:rPr lang="en-US" sz="4800" b="1" i="1" dirty="0" smtClean="0">
                <a:solidFill>
                  <a:schemeClr val="bg2"/>
                </a:solidFill>
                <a:latin typeface="Georgia" pitchFamily="18" charset="0"/>
              </a:rPr>
              <a:t>  </a:t>
            </a:r>
            <a:r>
              <a:rPr lang="en-US" sz="4800" b="1" i="1" dirty="0">
                <a:solidFill>
                  <a:schemeClr val="bg2"/>
                </a:solidFill>
                <a:latin typeface="Georgia" pitchFamily="18" charset="0"/>
              </a:rPr>
              <a:t>University</a:t>
            </a:r>
            <a:endParaRPr lang="en-US" sz="4800" b="1" i="1" baseline="30000" dirty="0">
              <a:solidFill>
                <a:schemeClr val="bg2"/>
              </a:solidFill>
              <a:latin typeface="Georgia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257300" y="20913032"/>
            <a:ext cx="9601200" cy="15791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05" name="TextBox 22"/>
          <p:cNvSpPr txBox="1">
            <a:spLocks noChangeArrowheads="1"/>
          </p:cNvSpPr>
          <p:nvPr/>
        </p:nvSpPr>
        <p:spPr bwMode="auto">
          <a:xfrm>
            <a:off x="1828800" y="21218525"/>
            <a:ext cx="62515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dirty="0">
                <a:latin typeface="Georgia" pitchFamily="18" charset="0"/>
              </a:rPr>
              <a:t>INTRODUCTION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1679016" y="7399984"/>
            <a:ext cx="9601200" cy="16725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09" name="TextBox 24"/>
          <p:cNvSpPr txBox="1">
            <a:spLocks noChangeArrowheads="1"/>
          </p:cNvSpPr>
          <p:nvPr/>
        </p:nvSpPr>
        <p:spPr bwMode="auto">
          <a:xfrm>
            <a:off x="11779250" y="7783513"/>
            <a:ext cx="9517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Georgia" pitchFamily="18" charset="0"/>
              </a:rPr>
              <a:t>MATERIALS &amp; METHODS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1658600" y="20358628"/>
            <a:ext cx="9601200" cy="15348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13" name="TextBox 27"/>
          <p:cNvSpPr txBox="1">
            <a:spLocks noChangeArrowheads="1"/>
          </p:cNvSpPr>
          <p:nvPr/>
        </p:nvSpPr>
        <p:spPr bwMode="auto">
          <a:xfrm>
            <a:off x="11922125" y="20650200"/>
            <a:ext cx="93297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dirty="0">
                <a:latin typeface="Georgia" pitchFamily="18" charset="0"/>
              </a:rPr>
              <a:t>RESULTS &amp; DISCUSSION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257300" y="7399984"/>
            <a:ext cx="9601200" cy="169684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17" name="TextBox 39"/>
          <p:cNvSpPr txBox="1">
            <a:spLocks noChangeArrowheads="1"/>
          </p:cNvSpPr>
          <p:nvPr/>
        </p:nvSpPr>
        <p:spPr bwMode="auto">
          <a:xfrm>
            <a:off x="1625600" y="7832725"/>
            <a:ext cx="42052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dirty="0">
                <a:latin typeface="Georgia" pitchFamily="18" charset="0"/>
              </a:rPr>
              <a:t>ABSTRACT</a:t>
            </a:r>
            <a:endParaRPr lang="en-US" sz="6000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3458825" y="33610550"/>
            <a:ext cx="6000750" cy="557371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4514984" y="13280231"/>
            <a:ext cx="3429000" cy="393858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059900" y="35137882"/>
            <a:ext cx="9601200" cy="16540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23" name="TextBox 47"/>
          <p:cNvSpPr txBox="1">
            <a:spLocks noChangeArrowheads="1"/>
          </p:cNvSpPr>
          <p:nvPr/>
        </p:nvSpPr>
        <p:spPr bwMode="auto">
          <a:xfrm>
            <a:off x="23745825" y="35585400"/>
            <a:ext cx="5278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dirty="0">
                <a:latin typeface="Georgia" pitchFamily="18" charset="0"/>
              </a:rPr>
              <a:t>REFERENCES</a:t>
            </a:r>
            <a:endParaRPr lang="en-US" sz="6000" b="1" dirty="0">
              <a:latin typeface="Georgia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194754" y="25590375"/>
            <a:ext cx="6000750" cy="53562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25" name="TextBox 53"/>
          <p:cNvSpPr txBox="1">
            <a:spLocks noChangeArrowheads="1"/>
          </p:cNvSpPr>
          <p:nvPr/>
        </p:nvSpPr>
        <p:spPr bwMode="auto">
          <a:xfrm>
            <a:off x="11637017" y="31397645"/>
            <a:ext cx="88488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 dirty="0">
                <a:latin typeface="Calibri" pitchFamily="34" charset="0"/>
              </a:rPr>
              <a:t>Figure 1. Description of Graph/Illustration</a:t>
            </a:r>
          </a:p>
        </p:txBody>
      </p:sp>
      <p:sp>
        <p:nvSpPr>
          <p:cNvPr id="12326" name="TextBox 54"/>
          <p:cNvSpPr txBox="1">
            <a:spLocks noChangeArrowheads="1"/>
          </p:cNvSpPr>
          <p:nvPr/>
        </p:nvSpPr>
        <p:spPr bwMode="auto">
          <a:xfrm>
            <a:off x="11480339" y="39564578"/>
            <a:ext cx="79792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 dirty="0">
                <a:latin typeface="Calibri" pitchFamily="34" charset="0"/>
              </a:rPr>
              <a:t>Figure 2. Description of Graph/Illustration</a:t>
            </a:r>
          </a:p>
        </p:txBody>
      </p:sp>
      <p:sp>
        <p:nvSpPr>
          <p:cNvPr id="12327" name="TextBox 59"/>
          <p:cNvSpPr txBox="1">
            <a:spLocks noChangeArrowheads="1"/>
          </p:cNvSpPr>
          <p:nvPr/>
        </p:nvSpPr>
        <p:spPr bwMode="auto">
          <a:xfrm>
            <a:off x="1458913" y="11010900"/>
            <a:ext cx="5562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>
                <a:latin typeface="Calibri" pitchFamily="34" charset="0"/>
              </a:rPr>
              <a:t>Write your abstract here…</a:t>
            </a:r>
          </a:p>
        </p:txBody>
      </p:sp>
      <p:sp>
        <p:nvSpPr>
          <p:cNvPr id="12328" name="TextBox 61"/>
          <p:cNvSpPr txBox="1">
            <a:spLocks noChangeArrowheads="1"/>
          </p:cNvSpPr>
          <p:nvPr/>
        </p:nvSpPr>
        <p:spPr bwMode="auto">
          <a:xfrm>
            <a:off x="1828800" y="23510875"/>
            <a:ext cx="8089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Write your introduction here</a:t>
            </a:r>
          </a:p>
        </p:txBody>
      </p:sp>
      <p:sp>
        <p:nvSpPr>
          <p:cNvPr id="12329" name="TextBox 63"/>
          <p:cNvSpPr txBox="1">
            <a:spLocks noChangeArrowheads="1"/>
          </p:cNvSpPr>
          <p:nvPr/>
        </p:nvSpPr>
        <p:spPr bwMode="auto">
          <a:xfrm>
            <a:off x="12287250" y="23537863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Write your results and figures here</a:t>
            </a:r>
          </a:p>
        </p:txBody>
      </p:sp>
      <p:sp>
        <p:nvSpPr>
          <p:cNvPr id="12330" name="TextBox 64"/>
          <p:cNvSpPr txBox="1">
            <a:spLocks noChangeArrowheads="1"/>
          </p:cNvSpPr>
          <p:nvPr/>
        </p:nvSpPr>
        <p:spPr bwMode="auto">
          <a:xfrm>
            <a:off x="12250738" y="10663238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>
                <a:latin typeface="Calibri" pitchFamily="34" charset="0"/>
              </a:rPr>
              <a:t>Write your methodology here…</a:t>
            </a:r>
          </a:p>
        </p:txBody>
      </p:sp>
      <p:sp>
        <p:nvSpPr>
          <p:cNvPr id="12331" name="TextBox 65"/>
          <p:cNvSpPr txBox="1">
            <a:spLocks noChangeArrowheads="1"/>
          </p:cNvSpPr>
          <p:nvPr/>
        </p:nvSpPr>
        <p:spPr bwMode="auto">
          <a:xfrm>
            <a:off x="22748875" y="21309013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>
                <a:latin typeface="Calibri" pitchFamily="34" charset="0"/>
              </a:rPr>
              <a:t>Write the conclusion here….</a:t>
            </a:r>
          </a:p>
        </p:txBody>
      </p:sp>
      <p:sp>
        <p:nvSpPr>
          <p:cNvPr id="12332" name="TextBox 67"/>
          <p:cNvSpPr txBox="1">
            <a:spLocks noChangeArrowheads="1"/>
          </p:cNvSpPr>
          <p:nvPr/>
        </p:nvSpPr>
        <p:spPr bwMode="auto">
          <a:xfrm>
            <a:off x="22334538" y="37149385"/>
            <a:ext cx="8001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>
                <a:latin typeface="Calibri" pitchFamily="34" charset="0"/>
              </a:rPr>
              <a:t>List your references here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2059900" y="18129482"/>
            <a:ext cx="9601200" cy="14051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36" name="TextBox 70"/>
          <p:cNvSpPr txBox="1">
            <a:spLocks noChangeArrowheads="1"/>
          </p:cNvSpPr>
          <p:nvPr/>
        </p:nvSpPr>
        <p:spPr bwMode="auto">
          <a:xfrm>
            <a:off x="22688550" y="18345150"/>
            <a:ext cx="528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Georgia" pitchFamily="18" charset="0"/>
              </a:rPr>
              <a:t>CONCLUSION</a:t>
            </a:r>
            <a:endParaRPr lang="en-US" sz="4800" b="1">
              <a:latin typeface="Georgia" pitchFamily="18" charset="0"/>
            </a:endParaRPr>
          </a:p>
        </p:txBody>
      </p:sp>
      <p:sp>
        <p:nvSpPr>
          <p:cNvPr id="12337" name="TextBox 77"/>
          <p:cNvSpPr txBox="1">
            <a:spLocks noChangeArrowheads="1"/>
          </p:cNvSpPr>
          <p:nvPr/>
        </p:nvSpPr>
        <p:spPr bwMode="auto">
          <a:xfrm>
            <a:off x="23205255" y="30563562"/>
            <a:ext cx="65754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Write your </a:t>
            </a:r>
            <a:r>
              <a:rPr lang="en-US" sz="4800" dirty="0" smtClean="0">
                <a:latin typeface="Calibri" pitchFamily="34" charset="0"/>
              </a:rPr>
              <a:t>acknowledge to </a:t>
            </a:r>
            <a:r>
              <a:rPr lang="en-US" sz="4800" dirty="0" err="1" smtClean="0">
                <a:latin typeface="Calibri" pitchFamily="34" charset="0"/>
              </a:rPr>
              <a:t>AlJouf</a:t>
            </a:r>
            <a:r>
              <a:rPr lang="en-US" sz="4800" dirty="0" smtClean="0">
                <a:latin typeface="Calibri" pitchFamily="34" charset="0"/>
              </a:rPr>
              <a:t> university  here…</a:t>
            </a:r>
          </a:p>
          <a:p>
            <a:r>
              <a:rPr lang="en-US" sz="4800" dirty="0" smtClean="0">
                <a:latin typeface="Calibri" pitchFamily="34" charset="0"/>
              </a:rPr>
              <a:t>Grant no.</a:t>
            </a:r>
            <a:endParaRPr lang="en-US" sz="4800" dirty="0">
              <a:latin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283514" y="34819629"/>
            <a:ext cx="9601200" cy="15777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44" name="TextBox 22"/>
          <p:cNvSpPr txBox="1">
            <a:spLocks noChangeArrowheads="1"/>
          </p:cNvSpPr>
          <p:nvPr/>
        </p:nvSpPr>
        <p:spPr bwMode="auto">
          <a:xfrm>
            <a:off x="1855788" y="35123438"/>
            <a:ext cx="4943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dirty="0">
                <a:latin typeface="Georgia" pitchFamily="18" charset="0"/>
              </a:rPr>
              <a:t>OBJECTIVES</a:t>
            </a:r>
            <a:endParaRPr lang="en-US" sz="6000" b="1" dirty="0">
              <a:latin typeface="Georgia" pitchFamily="18" charset="0"/>
            </a:endParaRPr>
          </a:p>
        </p:txBody>
      </p:sp>
      <p:sp>
        <p:nvSpPr>
          <p:cNvPr id="12345" name="TextBox 61"/>
          <p:cNvSpPr txBox="1">
            <a:spLocks noChangeArrowheads="1"/>
          </p:cNvSpPr>
          <p:nvPr/>
        </p:nvSpPr>
        <p:spPr bwMode="auto">
          <a:xfrm>
            <a:off x="1855788" y="37417375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>
                <a:latin typeface="Calibri" pitchFamily="34" charset="0"/>
              </a:rPr>
              <a:t>Write your objective(s) here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2059900" y="27688400"/>
            <a:ext cx="9601200" cy="160418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49" name="TextBox 47"/>
          <p:cNvSpPr txBox="1">
            <a:spLocks noChangeArrowheads="1"/>
          </p:cNvSpPr>
          <p:nvPr/>
        </p:nvSpPr>
        <p:spPr bwMode="auto">
          <a:xfrm>
            <a:off x="22334538" y="27688400"/>
            <a:ext cx="85264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dirty="0">
                <a:latin typeface="Georgia" pitchFamily="18" charset="0"/>
              </a:rPr>
              <a:t>ACKNOWLEDGMENTS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3710900" y="9528175"/>
            <a:ext cx="6000750" cy="572135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2351" name="TextBox 53"/>
          <p:cNvSpPr txBox="1">
            <a:spLocks noChangeArrowheads="1"/>
          </p:cNvSpPr>
          <p:nvPr/>
        </p:nvSpPr>
        <p:spPr bwMode="auto">
          <a:xfrm>
            <a:off x="23745825" y="15608300"/>
            <a:ext cx="59658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i="1" dirty="0">
                <a:latin typeface="Calibri" pitchFamily="34" charset="0"/>
              </a:rPr>
              <a:t>Figure 3. Description of Graph/Illustration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5842B6CC86DB84A926CC41CA55FCA69" ma:contentTypeVersion="0" ma:contentTypeDescription="إنشاء مستند جديد." ma:contentTypeScope="" ma:versionID="c1d17bfc7ffbf9433f2d85d53b3d294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08d163d59f9091e438e5ec8852a4f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5E12B4A-F650-42E8-A688-1B2F959CA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2949C9-76FF-431A-92E8-AB2B710A2D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699B98-1B2E-4129-B003-21C174FA28CF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104</Words>
  <Application>Microsoft Office PowerPoint</Application>
  <PresentationFormat>مخصص</PresentationFormat>
  <Paragraphs>32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الشريحة 1</vt:lpstr>
    </vt:vector>
  </TitlesOfParts>
  <Company>University of Alberta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Template - 3 column</dc:title>
  <dc:creator>Cooper Miranda</dc:creator>
  <cp:lastModifiedBy>Alnoor</cp:lastModifiedBy>
  <cp:revision>56</cp:revision>
  <dcterms:created xsi:type="dcterms:W3CDTF">2008-12-03T18:49:35Z</dcterms:created>
  <dcterms:modified xsi:type="dcterms:W3CDTF">2013-11-04T05:04:05Z</dcterms:modified>
</cp:coreProperties>
</file>