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5" r:id="rId4"/>
    <p:sldId id="276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B57"/>
    <a:srgbClr val="0D88C4"/>
    <a:srgbClr val="23ADB8"/>
    <a:srgbClr val="005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0" autoAdjust="0"/>
    <p:restoredTop sz="94660"/>
  </p:normalViewPr>
  <p:slideViewPr>
    <p:cSldViewPr snapToGrid="0">
      <p:cViewPr>
        <p:scale>
          <a:sx n="66" d="100"/>
          <a:sy n="66" d="100"/>
        </p:scale>
        <p:origin x="-89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9088C-DF36-4A87-9900-FBE61F3F0A9E}" type="datetimeFigureOut">
              <a:rPr lang="zh-CN" altLang="en-US" smtClean="0"/>
              <a:t>2019/5/4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BAD7B-760F-4111-968B-8A47DE5F71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4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C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870857"/>
            <a:ext cx="12192000" cy="59871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pic>
        <p:nvPicPr>
          <p:cNvPr id="7" name="Picture 2" descr="F:\PSD&amp;Vector Files\AA تصاميم عمادة خدمة المجتمع\شعارات وتصاميم العمادة\شعار العمادة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3" y="157607"/>
            <a:ext cx="1044357" cy="71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JU_Logo2018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62" y="91596"/>
            <a:ext cx="702669" cy="74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SC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PSD&amp;Vector Files\AA تصاميم عمادة خدمة المجتمع\شعارات وتصاميم العمادة\شعار العمادة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3" y="1476228"/>
            <a:ext cx="2088713" cy="142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JU_Logo2018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65" y="58888"/>
            <a:ext cx="1268376" cy="134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SC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PSD&amp;Vector Files\AA تصاميم عمادة خدمة المجتمع\شعارات وتصاميم العمادة\شعار العمادة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90381" cy="94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5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altLang="zh-CN" dirty="0" smtClean="0"/>
              <a:t>العنوان 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AAA</a:t>
            </a:r>
          </a:p>
          <a:p>
            <a:pPr lvl="0"/>
            <a:r>
              <a:rPr lang="en-US" altLang="zh-CN" dirty="0" smtClean="0"/>
              <a:t>AA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9"/>
          <p:cNvSpPr txBox="1"/>
          <p:nvPr/>
        </p:nvSpPr>
        <p:spPr>
          <a:xfrm>
            <a:off x="2598479" y="1648538"/>
            <a:ext cx="9168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zh-CN" sz="6400" b="1" spc="213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العنوان الرئيسي</a:t>
            </a:r>
            <a:endParaRPr lang="zh-CN" altLang="en-US" sz="6400" b="1" spc="213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936472" y="2661673"/>
            <a:ext cx="108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zh-CN" spc="213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تفاصيل...</a:t>
            </a:r>
            <a:endParaRPr lang="zh-CN" altLang="en-US" spc="213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559297" y="145802"/>
            <a:ext cx="10515600" cy="711200"/>
          </a:xfrm>
        </p:spPr>
        <p:txBody>
          <a:bodyPr/>
          <a:lstStyle/>
          <a:p>
            <a:r>
              <a:rPr lang="ar-SA" dirty="0" smtClean="0"/>
              <a:t>العنوان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7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5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16754" y="2295975"/>
            <a:ext cx="78302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altLang="zh-CN" sz="6000" b="1" dirty="0" smtClean="0">
                <a:solidFill>
                  <a:schemeClr val="bg1"/>
                </a:solidFill>
              </a:rPr>
              <a:t>شكراً جزيلا على حضوركم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/>
          <p:nvPr/>
        </p:nvSpPr>
        <p:spPr>
          <a:xfrm>
            <a:off x="5532112" y="3311638"/>
            <a:ext cx="6214875" cy="995129"/>
          </a:xfrm>
          <a:prstGeom prst="rect">
            <a:avLst/>
          </a:prstGeom>
        </p:spPr>
        <p:txBody>
          <a:bodyPr vert="horz" lIns="90658" tIns="45329" rIns="90658" bIns="45329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1190"/>
              </a:spcBef>
              <a:buNone/>
            </a:pPr>
            <a:endParaRPr 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Poppins" panose="02000000000000000000" pitchFamily="2" charset="0"/>
              <a:sym typeface="微软雅黑" panose="020B0503020204020204" charset="-122"/>
            </a:endParaRPr>
          </a:p>
        </p:txBody>
      </p:sp>
      <p:pic>
        <p:nvPicPr>
          <p:cNvPr id="7" name="Picture 2" descr="F:\PSD&amp;Vector Files\AA تصاميم عمادة خدمة المجتمع\شعارات وتصاميم العمادة\شعار العمادة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1" y="3809202"/>
            <a:ext cx="18796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76513" y="5806440"/>
            <a:ext cx="2407920" cy="62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Twitter: @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csce_ju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5513" y="6240780"/>
            <a:ext cx="3169920" cy="62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Email: csce@ju.edu.sa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CSCE MAIN ">
  <a:themeElements>
    <a:clrScheme name="自定义 2926">
      <a:dk1>
        <a:sysClr val="windowText" lastClr="000000"/>
      </a:dk1>
      <a:lt1>
        <a:sysClr val="window" lastClr="FFFFFF"/>
      </a:lt1>
      <a:dk2>
        <a:srgbClr val="0D88C4"/>
      </a:dk2>
      <a:lt2>
        <a:srgbClr val="FFC000"/>
      </a:lt2>
      <a:accent1>
        <a:srgbClr val="FFC000"/>
      </a:accent1>
      <a:accent2>
        <a:srgbClr val="0D88C4"/>
      </a:accent2>
      <a:accent3>
        <a:srgbClr val="FFC000"/>
      </a:accent3>
      <a:accent4>
        <a:srgbClr val="0D88C4"/>
      </a:accent4>
      <a:accent5>
        <a:srgbClr val="FFC000"/>
      </a:accent5>
      <a:accent6>
        <a:srgbClr val="0D88C4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Custom</PresentationFormat>
  <Paragraphs>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CSCE MAIN </vt:lpstr>
      <vt:lpstr>PowerPoint Presentation</vt:lpstr>
      <vt:lpstr>العنوان </vt:lpstr>
      <vt:lpstr>PowerPoint Presentation</vt:lpstr>
      <vt:lpstr>PowerPoint Presentation</vt:lpstr>
      <vt:lpstr>PowerPoint Presentation</vt:lpstr>
    </vt:vector>
  </TitlesOfParts>
  <Company>情缘素材：https://haosc.taobao.com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AIE</cp:lastModifiedBy>
  <cp:revision>53</cp:revision>
  <dcterms:created xsi:type="dcterms:W3CDTF">2015-05-05T08:02:00Z</dcterms:created>
  <dcterms:modified xsi:type="dcterms:W3CDTF">2019-05-04T14:20:22Z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