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Open Sans Extra Bold" panose="020B0604020202020204" charset="0"/>
      <p:regular r:id="rId15"/>
    </p:embeddedFont>
    <p:embeddedFont>
      <p:font typeface="HK Grotesk Medium" panose="020B0604020202020204" charset="0"/>
      <p:regular r:id="rId16"/>
    </p:embeddedFont>
    <p:embeddedFont>
      <p:font typeface="HK Grotesk Semi-Bold" panose="020B0604020202020204" charset="0"/>
      <p:regular r:id="rId17"/>
    </p:embeddedFont>
    <p:embeddedFont>
      <p:font typeface="HK Grotesk Bold" panose="020B0604020202020204" charset="0"/>
      <p:regular r:id="rId18"/>
    </p:embeddedFont>
    <p:embeddedFont>
      <p:font typeface="Calibri" panose="020F0502020204030204" pitchFamily="34" charset="0"/>
      <p:regular r:id="rId19"/>
      <p:bold r:id="rId20"/>
      <p:italic r:id="rId21"/>
      <p:boldItalic r:id="rId22"/>
    </p:embeddedFont>
    <p:embeddedFont>
      <p:font typeface="Garet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127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6.svg"/><Relationship Id="rId7"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9.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2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a:off x="-2756803" y="1992931"/>
            <a:ext cx="10990969" cy="8850411"/>
            <a:chOff x="0" y="0"/>
            <a:chExt cx="6807031" cy="5481320"/>
          </a:xfrm>
        </p:grpSpPr>
        <p:sp>
          <p:nvSpPr>
            <p:cNvPr id="3" name="Freeform 3"/>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2"/>
              <a:stretch>
                <a:fillRect l="-10412" r="-10412"/>
              </a:stretch>
            </a:blipFill>
          </p:spPr>
        </p:sp>
      </p:grpSp>
      <p:sp>
        <p:nvSpPr>
          <p:cNvPr id="4" name="Freeform 4"/>
          <p:cNvSpPr/>
          <p:nvPr/>
        </p:nvSpPr>
        <p:spPr>
          <a:xfrm>
            <a:off x="-1671090" y="3465286"/>
            <a:ext cx="13088971" cy="9971416"/>
          </a:xfrm>
          <a:custGeom>
            <a:avLst/>
            <a:gdLst/>
            <a:ahLst/>
            <a:cxnLst/>
            <a:rect l="l" t="t" r="r" b="b"/>
            <a:pathLst>
              <a:path w="13088971" h="9971416">
                <a:moveTo>
                  <a:pt x="0" y="0"/>
                </a:moveTo>
                <a:lnTo>
                  <a:pt x="13088971" y="0"/>
                </a:lnTo>
                <a:lnTo>
                  <a:pt x="13088971" y="9971417"/>
                </a:lnTo>
                <a:lnTo>
                  <a:pt x="0" y="99714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268387" y="8048924"/>
            <a:ext cx="10403617" cy="8379641"/>
          </a:xfrm>
          <a:custGeom>
            <a:avLst/>
            <a:gdLst/>
            <a:ahLst/>
            <a:cxnLst/>
            <a:rect l="l" t="t" r="r" b="b"/>
            <a:pathLst>
              <a:path w="10403617" h="8379641">
                <a:moveTo>
                  <a:pt x="0" y="0"/>
                </a:moveTo>
                <a:lnTo>
                  <a:pt x="10403617" y="0"/>
                </a:lnTo>
                <a:lnTo>
                  <a:pt x="10403617" y="8379641"/>
                </a:lnTo>
                <a:lnTo>
                  <a:pt x="0" y="8379641"/>
                </a:lnTo>
                <a:lnTo>
                  <a:pt x="0" y="0"/>
                </a:lnTo>
                <a:close/>
              </a:path>
            </a:pathLst>
          </a:custGeom>
          <a:blipFill>
            <a:blip r:embed="rId5">
              <a:alphaModFix amt="85000"/>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197450" y="285373"/>
            <a:ext cx="1393945" cy="1486654"/>
          </a:xfrm>
          <a:custGeom>
            <a:avLst/>
            <a:gdLst/>
            <a:ahLst/>
            <a:cxnLst/>
            <a:rect l="l" t="t" r="r" b="b"/>
            <a:pathLst>
              <a:path w="1393945" h="1486654">
                <a:moveTo>
                  <a:pt x="0" y="0"/>
                </a:moveTo>
                <a:lnTo>
                  <a:pt x="1393945" y="0"/>
                </a:lnTo>
                <a:lnTo>
                  <a:pt x="1393945" y="1486654"/>
                </a:lnTo>
                <a:lnTo>
                  <a:pt x="0" y="1486654"/>
                </a:lnTo>
                <a:lnTo>
                  <a:pt x="0" y="0"/>
                </a:lnTo>
                <a:close/>
              </a:path>
            </a:pathLst>
          </a:custGeom>
          <a:blipFill>
            <a:blip r:embed="rId7"/>
            <a:stretch>
              <a:fillRect/>
            </a:stretch>
          </a:blipFill>
        </p:spPr>
      </p:sp>
      <p:sp>
        <p:nvSpPr>
          <p:cNvPr id="7" name="TextBox 7"/>
          <p:cNvSpPr txBox="1"/>
          <p:nvPr/>
        </p:nvSpPr>
        <p:spPr>
          <a:xfrm>
            <a:off x="8999001" y="2370276"/>
            <a:ext cx="7813270" cy="897682"/>
          </a:xfrm>
          <a:prstGeom prst="rect">
            <a:avLst/>
          </a:prstGeom>
        </p:spPr>
        <p:txBody>
          <a:bodyPr lIns="0" tIns="0" rIns="0" bIns="0" rtlCol="0" anchor="t">
            <a:spAutoFit/>
          </a:bodyPr>
          <a:lstStyle/>
          <a:p>
            <a:pPr marL="0" lvl="0" indent="0" algn="ctr">
              <a:lnSpc>
                <a:spcPts val="6999"/>
              </a:lnSpc>
              <a:spcBef>
                <a:spcPct val="0"/>
              </a:spcBef>
            </a:pPr>
            <a:r>
              <a:rPr lang="en-US" sz="6000" u="none" strike="noStrike" dirty="0" err="1">
                <a:solidFill>
                  <a:schemeClr val="bg1"/>
                </a:solidFill>
                <a:latin typeface="Arial" panose="020B0604020202020204" pitchFamily="34" charset="0"/>
                <a:cs typeface="Arial" panose="020B0604020202020204" pitchFamily="34" charset="0"/>
              </a:rPr>
              <a:t>عمادة</a:t>
            </a:r>
            <a:r>
              <a:rPr lang="en-US" sz="6000" u="none" strike="noStrike" dirty="0">
                <a:solidFill>
                  <a:schemeClr val="bg1"/>
                </a:solidFill>
                <a:latin typeface="Arial" panose="020B0604020202020204" pitchFamily="34" charset="0"/>
                <a:cs typeface="Arial" panose="020B0604020202020204" pitchFamily="34" charset="0"/>
              </a:rPr>
              <a:t> </a:t>
            </a:r>
            <a:r>
              <a:rPr lang="en-US" sz="6000" u="none" strike="noStrike" dirty="0" err="1">
                <a:solidFill>
                  <a:schemeClr val="bg1"/>
                </a:solidFill>
                <a:latin typeface="Arial" panose="020B0604020202020204" pitchFamily="34" charset="0"/>
                <a:cs typeface="Arial" panose="020B0604020202020204" pitchFamily="34" charset="0"/>
              </a:rPr>
              <a:t>التطوير</a:t>
            </a:r>
            <a:r>
              <a:rPr lang="en-US" sz="6000" u="none" strike="noStrike" dirty="0">
                <a:solidFill>
                  <a:schemeClr val="bg1"/>
                </a:solidFill>
                <a:latin typeface="Arial" panose="020B0604020202020204" pitchFamily="34" charset="0"/>
                <a:cs typeface="Arial" panose="020B0604020202020204" pitchFamily="34" charset="0"/>
              </a:rPr>
              <a:t> </a:t>
            </a:r>
            <a:r>
              <a:rPr lang="en-US" sz="6000" u="none" strike="noStrike" dirty="0" err="1">
                <a:solidFill>
                  <a:schemeClr val="bg1"/>
                </a:solidFill>
                <a:latin typeface="Arial" panose="020B0604020202020204" pitchFamily="34" charset="0"/>
                <a:cs typeface="Arial" panose="020B0604020202020204" pitchFamily="34" charset="0"/>
              </a:rPr>
              <a:t>والجودة</a:t>
            </a:r>
            <a:endParaRPr lang="en-US" sz="6000" u="none" strike="noStrike" dirty="0">
              <a:solidFill>
                <a:schemeClr val="bg1"/>
              </a:solidFill>
              <a:latin typeface="Arial" panose="020B0604020202020204" pitchFamily="34" charset="0"/>
              <a:cs typeface="Arial" panose="020B0604020202020204" pitchFamily="34" charset="0"/>
            </a:endParaRPr>
          </a:p>
        </p:txBody>
      </p:sp>
      <p:sp>
        <p:nvSpPr>
          <p:cNvPr id="8" name="TextBox 8"/>
          <p:cNvSpPr txBox="1"/>
          <p:nvPr/>
        </p:nvSpPr>
        <p:spPr>
          <a:xfrm>
            <a:off x="10534431" y="4297613"/>
            <a:ext cx="4742409" cy="577081"/>
          </a:xfrm>
          <a:prstGeom prst="rect">
            <a:avLst/>
          </a:prstGeom>
        </p:spPr>
        <p:txBody>
          <a:bodyPr wrap="square" lIns="0" tIns="0" rIns="0" bIns="0" rtlCol="0" anchor="t">
            <a:spAutoFit/>
          </a:bodyPr>
          <a:lstStyle/>
          <a:p>
            <a:pPr marL="0" lvl="0" indent="0" algn="ctr">
              <a:lnSpc>
                <a:spcPts val="4480"/>
              </a:lnSpc>
              <a:spcBef>
                <a:spcPct val="0"/>
              </a:spcBef>
            </a:pPr>
            <a:r>
              <a:rPr lang="en-US" sz="4400" dirty="0" err="1">
                <a:solidFill>
                  <a:srgbClr val="CECA9D"/>
                </a:solidFill>
                <a:latin typeface="Arial" panose="020B0604020202020204" pitchFamily="34" charset="0"/>
                <a:cs typeface="Arial" panose="020B0604020202020204" pitchFamily="34" charset="0"/>
              </a:rPr>
              <a:t>وحدة</a:t>
            </a:r>
            <a:r>
              <a:rPr lang="en-US" sz="4400" dirty="0">
                <a:solidFill>
                  <a:srgbClr val="CECA9D"/>
                </a:solidFill>
                <a:latin typeface="Arial" panose="020B0604020202020204" pitchFamily="34" charset="0"/>
                <a:cs typeface="Arial" panose="020B0604020202020204" pitchFamily="34" charset="0"/>
              </a:rPr>
              <a:t> </a:t>
            </a:r>
            <a:r>
              <a:rPr lang="en-US" sz="4400" dirty="0" err="1">
                <a:solidFill>
                  <a:srgbClr val="CECA9D"/>
                </a:solidFill>
                <a:latin typeface="Arial" panose="020B0604020202020204" pitchFamily="34" charset="0"/>
                <a:cs typeface="Arial" panose="020B0604020202020204" pitchFamily="34" charset="0"/>
              </a:rPr>
              <a:t>التدريب</a:t>
            </a:r>
            <a:r>
              <a:rPr lang="en-US" sz="4400" dirty="0">
                <a:solidFill>
                  <a:srgbClr val="CECA9D"/>
                </a:solidFill>
                <a:latin typeface="Arial" panose="020B0604020202020204" pitchFamily="34" charset="0"/>
                <a:cs typeface="Arial" panose="020B0604020202020204" pitchFamily="34" charset="0"/>
              </a:rPr>
              <a:t> </a:t>
            </a:r>
            <a:r>
              <a:rPr lang="en-US" sz="4400" dirty="0" err="1">
                <a:solidFill>
                  <a:srgbClr val="CECA9D"/>
                </a:solidFill>
                <a:latin typeface="Arial" panose="020B0604020202020204" pitchFamily="34" charset="0"/>
                <a:cs typeface="Arial" panose="020B0604020202020204" pitchFamily="34" charset="0"/>
              </a:rPr>
              <a:t>والتطوير</a:t>
            </a:r>
            <a:endParaRPr lang="en-US" sz="4400" dirty="0">
              <a:solidFill>
                <a:srgbClr val="CECA9D"/>
              </a:solidFill>
              <a:latin typeface="Arial" panose="020B0604020202020204" pitchFamily="34" charset="0"/>
              <a:cs typeface="Arial" panose="020B0604020202020204" pitchFamily="34" charset="0"/>
            </a:endParaRPr>
          </a:p>
        </p:txBody>
      </p:sp>
      <p:sp>
        <p:nvSpPr>
          <p:cNvPr id="9" name="TextBox 9"/>
          <p:cNvSpPr txBox="1"/>
          <p:nvPr/>
        </p:nvSpPr>
        <p:spPr>
          <a:xfrm>
            <a:off x="14066526" y="8199535"/>
            <a:ext cx="2524869" cy="487313"/>
          </a:xfrm>
          <a:prstGeom prst="rect">
            <a:avLst/>
          </a:prstGeom>
        </p:spPr>
        <p:txBody>
          <a:bodyPr lIns="0" tIns="0" rIns="0" bIns="0" rtlCol="0" anchor="t">
            <a:spAutoFit/>
          </a:bodyPr>
          <a:lstStyle/>
          <a:p>
            <a:pPr marL="0" lvl="0" indent="0" algn="ctr">
              <a:lnSpc>
                <a:spcPts val="3780"/>
              </a:lnSpc>
              <a:spcBef>
                <a:spcPct val="0"/>
              </a:spcBef>
            </a:pPr>
            <a:r>
              <a:rPr lang="en-US" sz="3200" dirty="0" err="1">
                <a:solidFill>
                  <a:srgbClr val="FFFFFF"/>
                </a:solidFill>
                <a:latin typeface="Arial" panose="020B0604020202020204" pitchFamily="34" charset="0"/>
                <a:cs typeface="Arial" panose="020B0604020202020204" pitchFamily="34" charset="0"/>
              </a:rPr>
              <a:t>قالب</a:t>
            </a:r>
            <a:r>
              <a:rPr lang="en-US" sz="3200" dirty="0">
                <a:solidFill>
                  <a:srgbClr val="FFFFFF"/>
                </a:solidFill>
                <a:latin typeface="Arial" panose="020B0604020202020204" pitchFamily="34" charset="0"/>
                <a:cs typeface="Arial" panose="020B0604020202020204" pitchFamily="34" charset="0"/>
              </a:rPr>
              <a:t> </a:t>
            </a:r>
            <a:r>
              <a:rPr lang="en-US" sz="3200" dirty="0" err="1">
                <a:solidFill>
                  <a:srgbClr val="FFFFFF"/>
                </a:solidFill>
                <a:latin typeface="Arial" panose="020B0604020202020204" pitchFamily="34" charset="0"/>
                <a:cs typeface="Arial" panose="020B0604020202020204" pitchFamily="34" charset="0"/>
              </a:rPr>
              <a:t>دورة</a:t>
            </a:r>
            <a:r>
              <a:rPr lang="en-US" sz="3200" dirty="0">
                <a:solidFill>
                  <a:srgbClr val="FFFFFF"/>
                </a:solidFill>
                <a:latin typeface="Arial" panose="020B0604020202020204" pitchFamily="34" charset="0"/>
                <a:cs typeface="Arial" panose="020B0604020202020204" pitchFamily="34" charset="0"/>
              </a:rPr>
              <a:t> </a:t>
            </a:r>
            <a:r>
              <a:rPr lang="en-US" sz="3200" dirty="0" err="1">
                <a:solidFill>
                  <a:srgbClr val="FFFFFF"/>
                </a:solidFill>
                <a:latin typeface="Arial" panose="020B0604020202020204" pitchFamily="34" charset="0"/>
                <a:cs typeface="Arial" panose="020B0604020202020204" pitchFamily="34" charset="0"/>
              </a:rPr>
              <a:t>تدريبية</a:t>
            </a:r>
            <a:endParaRPr lang="en-US" sz="3200" dirty="0">
              <a:solidFill>
                <a:srgbClr val="FFFFFF"/>
              </a:solidFill>
              <a:latin typeface="Arial" panose="020B0604020202020204" pitchFamily="34" charset="0"/>
              <a:cs typeface="Arial" panose="020B0604020202020204" pitchFamily="34" charset="0"/>
            </a:endParaRPr>
          </a:p>
        </p:txBody>
      </p:sp>
      <p:sp>
        <p:nvSpPr>
          <p:cNvPr id="10" name="TextBox 10"/>
          <p:cNvSpPr txBox="1"/>
          <p:nvPr/>
        </p:nvSpPr>
        <p:spPr>
          <a:xfrm>
            <a:off x="11417881" y="5204269"/>
            <a:ext cx="2978497" cy="728980"/>
          </a:xfrm>
          <a:prstGeom prst="rect">
            <a:avLst/>
          </a:prstGeom>
        </p:spPr>
        <p:txBody>
          <a:bodyPr lIns="0" tIns="0" rIns="0" bIns="0" rtlCol="0" anchor="t">
            <a:spAutoFit/>
          </a:bodyPr>
          <a:lstStyle/>
          <a:p>
            <a:pPr marL="0" lvl="0" indent="0" algn="ctr">
              <a:lnSpc>
                <a:spcPts val="6019"/>
              </a:lnSpc>
              <a:spcBef>
                <a:spcPct val="0"/>
              </a:spcBef>
            </a:pPr>
            <a:r>
              <a:rPr lang="en-US" sz="4299" dirty="0" err="1">
                <a:solidFill>
                  <a:srgbClr val="FFFFFF"/>
                </a:solidFill>
                <a:latin typeface="Arial" panose="020B0604020202020204" pitchFamily="34" charset="0"/>
                <a:cs typeface="Arial" panose="020B0604020202020204" pitchFamily="34" charset="0"/>
              </a:rPr>
              <a:t>عنوان</a:t>
            </a:r>
            <a:r>
              <a:rPr lang="en-US" sz="4299" dirty="0">
                <a:solidFill>
                  <a:srgbClr val="FFFFFF"/>
                </a:solidFill>
                <a:latin typeface="Arial" panose="020B0604020202020204" pitchFamily="34" charset="0"/>
                <a:cs typeface="Arial" panose="020B0604020202020204" pitchFamily="34" charset="0"/>
              </a:rPr>
              <a:t> </a:t>
            </a:r>
            <a:r>
              <a:rPr lang="en-US" sz="4299" dirty="0" err="1">
                <a:solidFill>
                  <a:srgbClr val="FFFFFF"/>
                </a:solidFill>
                <a:latin typeface="Arial" panose="020B0604020202020204" pitchFamily="34" charset="0"/>
                <a:cs typeface="Arial" panose="020B0604020202020204" pitchFamily="34" charset="0"/>
              </a:rPr>
              <a:t>الدورة</a:t>
            </a:r>
            <a:r>
              <a:rPr lang="en-US" sz="4299" dirty="0">
                <a:solidFill>
                  <a:srgbClr val="FFFFFF"/>
                </a:solidFill>
                <a:latin typeface="Arial" panose="020B0604020202020204" pitchFamily="34" charset="0"/>
                <a:cs typeface="Arial" panose="020B0604020202020204" pitchFamily="34" charset="0"/>
              </a:rPr>
              <a:t> </a:t>
            </a:r>
          </a:p>
        </p:txBody>
      </p:sp>
      <p:sp>
        <p:nvSpPr>
          <p:cNvPr id="11" name="TextBox 11"/>
          <p:cNvSpPr txBox="1"/>
          <p:nvPr/>
        </p:nvSpPr>
        <p:spPr>
          <a:xfrm>
            <a:off x="8872785" y="3298224"/>
            <a:ext cx="8065703" cy="608115"/>
          </a:xfrm>
          <a:prstGeom prst="rect">
            <a:avLst/>
          </a:prstGeom>
        </p:spPr>
        <p:txBody>
          <a:bodyPr lIns="0" tIns="0" rIns="0" bIns="0" rtlCol="0" anchor="t">
            <a:spAutoFit/>
          </a:bodyPr>
          <a:lstStyle/>
          <a:p>
            <a:pPr marL="0" lvl="0" indent="0" algn="ctr">
              <a:lnSpc>
                <a:spcPts val="5179"/>
              </a:lnSpc>
              <a:spcBef>
                <a:spcPct val="0"/>
              </a:spcBef>
            </a:pPr>
            <a:r>
              <a:rPr lang="en-US" sz="3699" dirty="0">
                <a:solidFill>
                  <a:schemeClr val="bg1"/>
                </a:solidFill>
                <a:latin typeface="Arial" panose="020B0604020202020204" pitchFamily="34" charset="0"/>
                <a:cs typeface="Arial" panose="020B0604020202020204" pitchFamily="34" charset="0"/>
              </a:rPr>
              <a:t>Deanship of Development and Quality</a:t>
            </a:r>
          </a:p>
        </p:txBody>
      </p:sp>
      <p:sp>
        <p:nvSpPr>
          <p:cNvPr id="12" name="TextBox 12"/>
          <p:cNvSpPr txBox="1"/>
          <p:nvPr/>
        </p:nvSpPr>
        <p:spPr>
          <a:xfrm>
            <a:off x="11942649" y="6462217"/>
            <a:ext cx="1928961" cy="525785"/>
          </a:xfrm>
          <a:prstGeom prst="rect">
            <a:avLst/>
          </a:prstGeom>
        </p:spPr>
        <p:txBody>
          <a:bodyPr lIns="0" tIns="0" rIns="0" bIns="0" rtlCol="0" anchor="t">
            <a:spAutoFit/>
          </a:bodyPr>
          <a:lstStyle/>
          <a:p>
            <a:pPr marL="0" lvl="0" indent="0" algn="ctr">
              <a:lnSpc>
                <a:spcPts val="4060"/>
              </a:lnSpc>
              <a:spcBef>
                <a:spcPct val="0"/>
              </a:spcBef>
            </a:pPr>
            <a:r>
              <a:rPr lang="en-US" sz="3600" dirty="0" err="1">
                <a:solidFill>
                  <a:srgbClr val="CECA9D"/>
                </a:solidFill>
                <a:latin typeface="Arial" panose="020B0604020202020204" pitchFamily="34" charset="0"/>
                <a:cs typeface="Arial" panose="020B0604020202020204" pitchFamily="34" charset="0"/>
              </a:rPr>
              <a:t>مقدم</a:t>
            </a:r>
            <a:r>
              <a:rPr lang="en-US" sz="3600" dirty="0">
                <a:solidFill>
                  <a:srgbClr val="CECA9D"/>
                </a:solidFill>
                <a:latin typeface="Arial" panose="020B0604020202020204" pitchFamily="34" charset="0"/>
                <a:cs typeface="Arial" panose="020B0604020202020204" pitchFamily="34" charset="0"/>
              </a:rPr>
              <a:t> </a:t>
            </a:r>
            <a:r>
              <a:rPr lang="en-US" sz="3600" dirty="0" err="1">
                <a:solidFill>
                  <a:srgbClr val="CECA9D"/>
                </a:solidFill>
                <a:latin typeface="Arial" panose="020B0604020202020204" pitchFamily="34" charset="0"/>
                <a:cs typeface="Arial" panose="020B0604020202020204" pitchFamily="34" charset="0"/>
              </a:rPr>
              <a:t>الدورة</a:t>
            </a:r>
            <a:endParaRPr lang="en-US" sz="3600" dirty="0">
              <a:solidFill>
                <a:srgbClr val="CECA9D"/>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a:off x="3724849" y="3179480"/>
            <a:ext cx="5689513" cy="1388665"/>
            <a:chOff x="0" y="0"/>
            <a:chExt cx="2281804" cy="556930"/>
          </a:xfrm>
        </p:grpSpPr>
        <p:sp>
          <p:nvSpPr>
            <p:cNvPr id="3" name="Freeform 3"/>
            <p:cNvSpPr/>
            <p:nvPr/>
          </p:nvSpPr>
          <p:spPr>
            <a:xfrm>
              <a:off x="0" y="0"/>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FFFFFF"/>
            </a:solidFill>
          </p:spPr>
        </p:sp>
      </p:grpSp>
      <p:grpSp>
        <p:nvGrpSpPr>
          <p:cNvPr id="4" name="Group 4"/>
          <p:cNvGrpSpPr/>
          <p:nvPr/>
        </p:nvGrpSpPr>
        <p:grpSpPr>
          <a:xfrm>
            <a:off x="3724849" y="4655524"/>
            <a:ext cx="5689513" cy="1388665"/>
            <a:chOff x="0" y="0"/>
            <a:chExt cx="2281804" cy="556930"/>
          </a:xfrm>
        </p:grpSpPr>
        <p:sp>
          <p:nvSpPr>
            <p:cNvPr id="5" name="Freeform 5"/>
            <p:cNvSpPr/>
            <p:nvPr/>
          </p:nvSpPr>
          <p:spPr>
            <a:xfrm>
              <a:off x="0" y="0"/>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FFFFFF"/>
            </a:solidFill>
          </p:spPr>
        </p:sp>
      </p:grpSp>
      <p:grpSp>
        <p:nvGrpSpPr>
          <p:cNvPr id="6" name="Group 6"/>
          <p:cNvGrpSpPr/>
          <p:nvPr/>
        </p:nvGrpSpPr>
        <p:grpSpPr>
          <a:xfrm>
            <a:off x="3724849" y="6131568"/>
            <a:ext cx="5689513" cy="1388665"/>
            <a:chOff x="0" y="0"/>
            <a:chExt cx="2281804" cy="556930"/>
          </a:xfrm>
        </p:grpSpPr>
        <p:sp>
          <p:nvSpPr>
            <p:cNvPr id="7" name="Freeform 7"/>
            <p:cNvSpPr/>
            <p:nvPr/>
          </p:nvSpPr>
          <p:spPr>
            <a:xfrm>
              <a:off x="0" y="0"/>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FFFFFF"/>
            </a:solidFill>
          </p:spPr>
        </p:sp>
      </p:grpSp>
      <p:grpSp>
        <p:nvGrpSpPr>
          <p:cNvPr id="8" name="Group 8"/>
          <p:cNvGrpSpPr/>
          <p:nvPr/>
        </p:nvGrpSpPr>
        <p:grpSpPr>
          <a:xfrm>
            <a:off x="3724849" y="7607612"/>
            <a:ext cx="5689513" cy="1388665"/>
            <a:chOff x="0" y="0"/>
            <a:chExt cx="2281804" cy="556930"/>
          </a:xfrm>
        </p:grpSpPr>
        <p:sp>
          <p:nvSpPr>
            <p:cNvPr id="9" name="Freeform 9"/>
            <p:cNvSpPr/>
            <p:nvPr/>
          </p:nvSpPr>
          <p:spPr>
            <a:xfrm>
              <a:off x="0" y="0"/>
              <a:ext cx="2281804" cy="556930"/>
            </a:xfrm>
            <a:custGeom>
              <a:avLst/>
              <a:gdLst/>
              <a:ahLst/>
              <a:cxnLst/>
              <a:rect l="l" t="t" r="r" b="b"/>
              <a:pathLst>
                <a:path w="2281804" h="556930">
                  <a:moveTo>
                    <a:pt x="0" y="0"/>
                  </a:moveTo>
                  <a:lnTo>
                    <a:pt x="2281804" y="0"/>
                  </a:lnTo>
                  <a:lnTo>
                    <a:pt x="2281804" y="556930"/>
                  </a:lnTo>
                  <a:lnTo>
                    <a:pt x="0" y="556930"/>
                  </a:lnTo>
                  <a:close/>
                </a:path>
              </a:pathLst>
            </a:custGeom>
            <a:solidFill>
              <a:srgbClr val="FFFFFF"/>
            </a:solidFill>
          </p:spPr>
        </p:sp>
      </p:grpSp>
      <p:grpSp>
        <p:nvGrpSpPr>
          <p:cNvPr id="10" name="Group 10"/>
          <p:cNvGrpSpPr/>
          <p:nvPr/>
        </p:nvGrpSpPr>
        <p:grpSpPr>
          <a:xfrm>
            <a:off x="1574800" y="3015182"/>
            <a:ext cx="2424710" cy="1191511"/>
            <a:chOff x="0" y="0"/>
            <a:chExt cx="3232947" cy="1588681"/>
          </a:xfrm>
        </p:grpSpPr>
        <p:grpSp>
          <p:nvGrpSpPr>
            <p:cNvPr id="11" name="Group 11"/>
            <p:cNvGrpSpPr/>
            <p:nvPr/>
          </p:nvGrpSpPr>
          <p:grpSpPr>
            <a:xfrm rot="5400000">
              <a:off x="1006272" y="-1006272"/>
              <a:ext cx="1220403" cy="3232947"/>
              <a:chOff x="0" y="0"/>
              <a:chExt cx="2692515" cy="7132691"/>
            </a:xfrm>
          </p:grpSpPr>
          <p:sp>
            <p:nvSpPr>
              <p:cNvPr id="12" name="Freeform 12"/>
              <p:cNvSpPr/>
              <p:nvPr/>
            </p:nvSpPr>
            <p:spPr>
              <a:xfrm>
                <a:off x="0" y="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CECA9D"/>
              </a:solidFill>
            </p:spPr>
          </p:sp>
        </p:grpSp>
        <p:sp>
          <p:nvSpPr>
            <p:cNvPr id="13" name="Freeform 13"/>
            <p:cNvSpPr/>
            <p:nvPr/>
          </p:nvSpPr>
          <p:spPr>
            <a:xfrm rot="5400000">
              <a:off x="-60861" y="60861"/>
              <a:ext cx="727682" cy="605960"/>
            </a:xfrm>
            <a:custGeom>
              <a:avLst/>
              <a:gdLst/>
              <a:ahLst/>
              <a:cxnLst/>
              <a:rect l="l" t="t" r="r" b="b"/>
              <a:pathLst>
                <a:path w="727682" h="605960">
                  <a:moveTo>
                    <a:pt x="0" y="0"/>
                  </a:moveTo>
                  <a:lnTo>
                    <a:pt x="727682" y="0"/>
                  </a:lnTo>
                  <a:lnTo>
                    <a:pt x="727682" y="605960"/>
                  </a:lnTo>
                  <a:lnTo>
                    <a:pt x="0" y="6059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4" name="Group 14"/>
            <p:cNvGrpSpPr>
              <a:grpSpLocks noChangeAspect="1"/>
            </p:cNvGrpSpPr>
            <p:nvPr/>
          </p:nvGrpSpPr>
          <p:grpSpPr>
            <a:xfrm rot="-5400000">
              <a:off x="266497" y="24377"/>
              <a:ext cx="363841" cy="315086"/>
              <a:chOff x="0" y="0"/>
              <a:chExt cx="6350000" cy="5499100"/>
            </a:xfrm>
          </p:grpSpPr>
          <p:sp>
            <p:nvSpPr>
              <p:cNvPr id="15" name="Freeform 1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487C"/>
              </a:solidFill>
            </p:spPr>
          </p:sp>
        </p:grpSp>
        <p:grpSp>
          <p:nvGrpSpPr>
            <p:cNvPr id="16" name="Group 16"/>
            <p:cNvGrpSpPr/>
            <p:nvPr/>
          </p:nvGrpSpPr>
          <p:grpSpPr>
            <a:xfrm rot="5400000">
              <a:off x="2859732" y="1215466"/>
              <a:ext cx="367515" cy="378915"/>
              <a:chOff x="0" y="0"/>
              <a:chExt cx="3786082" cy="3903517"/>
            </a:xfrm>
          </p:grpSpPr>
          <p:sp>
            <p:nvSpPr>
              <p:cNvPr id="17" name="Freeform 17"/>
              <p:cNvSpPr/>
              <p:nvPr/>
            </p:nvSpPr>
            <p:spPr>
              <a:xfrm>
                <a:off x="0" y="0"/>
                <a:ext cx="3786082" cy="3903517"/>
              </a:xfrm>
              <a:custGeom>
                <a:avLst/>
                <a:gdLst/>
                <a:ahLst/>
                <a:cxnLst/>
                <a:rect l="l" t="t" r="r" b="b"/>
                <a:pathLst>
                  <a:path w="3786082" h="3903517">
                    <a:moveTo>
                      <a:pt x="3786082" y="3903517"/>
                    </a:moveTo>
                    <a:lnTo>
                      <a:pt x="0" y="3903517"/>
                    </a:lnTo>
                    <a:lnTo>
                      <a:pt x="0" y="0"/>
                    </a:lnTo>
                    <a:lnTo>
                      <a:pt x="3786082" y="3903517"/>
                    </a:lnTo>
                    <a:close/>
                  </a:path>
                </a:pathLst>
              </a:custGeom>
              <a:solidFill>
                <a:srgbClr val="007C72"/>
              </a:solidFill>
            </p:spPr>
          </p:sp>
        </p:grpSp>
      </p:grpSp>
      <p:sp>
        <p:nvSpPr>
          <p:cNvPr id="18" name="TextBox 18"/>
          <p:cNvSpPr txBox="1"/>
          <p:nvPr/>
        </p:nvSpPr>
        <p:spPr>
          <a:xfrm>
            <a:off x="1584325" y="1601457"/>
            <a:ext cx="7917319" cy="786770"/>
          </a:xfrm>
          <a:prstGeom prst="rect">
            <a:avLst/>
          </a:prstGeom>
        </p:spPr>
        <p:txBody>
          <a:bodyPr lIns="0" tIns="0" rIns="0" bIns="0" rtlCol="0" anchor="t">
            <a:spAutoFit/>
          </a:bodyPr>
          <a:lstStyle/>
          <a:p>
            <a:pPr>
              <a:lnSpc>
                <a:spcPts val="5880"/>
              </a:lnSpc>
            </a:pPr>
            <a:r>
              <a:rPr lang="ar-SA" sz="6000" b="1" dirty="0" smtClean="0">
                <a:solidFill>
                  <a:srgbClr val="FFFFFF"/>
                </a:solidFill>
                <a:latin typeface="HK Grotesk Bold"/>
              </a:rPr>
              <a:t>عنوان</a:t>
            </a:r>
            <a:endParaRPr lang="en-US" sz="6000" b="1" dirty="0">
              <a:solidFill>
                <a:srgbClr val="FFFFFF"/>
              </a:solidFill>
              <a:latin typeface="HK Grotesk Bold"/>
            </a:endParaRPr>
          </a:p>
        </p:txBody>
      </p:sp>
      <p:grpSp>
        <p:nvGrpSpPr>
          <p:cNvPr id="19" name="Group 19"/>
          <p:cNvGrpSpPr/>
          <p:nvPr/>
        </p:nvGrpSpPr>
        <p:grpSpPr>
          <a:xfrm>
            <a:off x="1574800" y="4491226"/>
            <a:ext cx="2424710" cy="1191511"/>
            <a:chOff x="0" y="0"/>
            <a:chExt cx="3232947" cy="1588681"/>
          </a:xfrm>
        </p:grpSpPr>
        <p:grpSp>
          <p:nvGrpSpPr>
            <p:cNvPr id="20" name="Group 20"/>
            <p:cNvGrpSpPr/>
            <p:nvPr/>
          </p:nvGrpSpPr>
          <p:grpSpPr>
            <a:xfrm rot="5400000">
              <a:off x="1006272" y="-1006272"/>
              <a:ext cx="1220403" cy="3232947"/>
              <a:chOff x="0" y="0"/>
              <a:chExt cx="2692515" cy="7132691"/>
            </a:xfrm>
          </p:grpSpPr>
          <p:sp>
            <p:nvSpPr>
              <p:cNvPr id="21" name="Freeform 21"/>
              <p:cNvSpPr/>
              <p:nvPr/>
            </p:nvSpPr>
            <p:spPr>
              <a:xfrm>
                <a:off x="0" y="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CECA9D"/>
              </a:solidFill>
            </p:spPr>
          </p:sp>
        </p:grpSp>
        <p:sp>
          <p:nvSpPr>
            <p:cNvPr id="22" name="Freeform 22"/>
            <p:cNvSpPr/>
            <p:nvPr/>
          </p:nvSpPr>
          <p:spPr>
            <a:xfrm rot="5400000">
              <a:off x="-60861" y="60861"/>
              <a:ext cx="727682" cy="605960"/>
            </a:xfrm>
            <a:custGeom>
              <a:avLst/>
              <a:gdLst/>
              <a:ahLst/>
              <a:cxnLst/>
              <a:rect l="l" t="t" r="r" b="b"/>
              <a:pathLst>
                <a:path w="727682" h="605960">
                  <a:moveTo>
                    <a:pt x="0" y="0"/>
                  </a:moveTo>
                  <a:lnTo>
                    <a:pt x="727682" y="0"/>
                  </a:lnTo>
                  <a:lnTo>
                    <a:pt x="727682" y="605960"/>
                  </a:lnTo>
                  <a:lnTo>
                    <a:pt x="0" y="6059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3" name="Group 23"/>
            <p:cNvGrpSpPr>
              <a:grpSpLocks noChangeAspect="1"/>
            </p:cNvGrpSpPr>
            <p:nvPr/>
          </p:nvGrpSpPr>
          <p:grpSpPr>
            <a:xfrm rot="-5400000">
              <a:off x="266497" y="24377"/>
              <a:ext cx="363841" cy="315086"/>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487C"/>
              </a:solidFill>
            </p:spPr>
          </p:sp>
        </p:grpSp>
        <p:grpSp>
          <p:nvGrpSpPr>
            <p:cNvPr id="25" name="Group 25"/>
            <p:cNvGrpSpPr/>
            <p:nvPr/>
          </p:nvGrpSpPr>
          <p:grpSpPr>
            <a:xfrm rot="5400000">
              <a:off x="2859732" y="1215466"/>
              <a:ext cx="367515" cy="378915"/>
              <a:chOff x="0" y="0"/>
              <a:chExt cx="3786082" cy="3903517"/>
            </a:xfrm>
          </p:grpSpPr>
          <p:sp>
            <p:nvSpPr>
              <p:cNvPr id="26" name="Freeform 26"/>
              <p:cNvSpPr/>
              <p:nvPr/>
            </p:nvSpPr>
            <p:spPr>
              <a:xfrm>
                <a:off x="0" y="0"/>
                <a:ext cx="3786082" cy="3903517"/>
              </a:xfrm>
              <a:custGeom>
                <a:avLst/>
                <a:gdLst/>
                <a:ahLst/>
                <a:cxnLst/>
                <a:rect l="l" t="t" r="r" b="b"/>
                <a:pathLst>
                  <a:path w="3786082" h="3903517">
                    <a:moveTo>
                      <a:pt x="3786082" y="3903517"/>
                    </a:moveTo>
                    <a:lnTo>
                      <a:pt x="0" y="3903517"/>
                    </a:lnTo>
                    <a:lnTo>
                      <a:pt x="0" y="0"/>
                    </a:lnTo>
                    <a:lnTo>
                      <a:pt x="3786082" y="3903517"/>
                    </a:lnTo>
                    <a:close/>
                  </a:path>
                </a:pathLst>
              </a:custGeom>
              <a:solidFill>
                <a:srgbClr val="007C72"/>
              </a:solidFill>
            </p:spPr>
          </p:sp>
        </p:grpSp>
      </p:grpSp>
      <p:grpSp>
        <p:nvGrpSpPr>
          <p:cNvPr id="27" name="Group 27"/>
          <p:cNvGrpSpPr/>
          <p:nvPr/>
        </p:nvGrpSpPr>
        <p:grpSpPr>
          <a:xfrm>
            <a:off x="1574800" y="5967270"/>
            <a:ext cx="2424710" cy="1191511"/>
            <a:chOff x="0" y="0"/>
            <a:chExt cx="3232947" cy="1588681"/>
          </a:xfrm>
        </p:grpSpPr>
        <p:grpSp>
          <p:nvGrpSpPr>
            <p:cNvPr id="28" name="Group 28"/>
            <p:cNvGrpSpPr/>
            <p:nvPr/>
          </p:nvGrpSpPr>
          <p:grpSpPr>
            <a:xfrm rot="5400000">
              <a:off x="1006272" y="-1006272"/>
              <a:ext cx="1220403" cy="3232947"/>
              <a:chOff x="0" y="0"/>
              <a:chExt cx="2692515" cy="7132691"/>
            </a:xfrm>
          </p:grpSpPr>
          <p:sp>
            <p:nvSpPr>
              <p:cNvPr id="29" name="Freeform 29"/>
              <p:cNvSpPr/>
              <p:nvPr/>
            </p:nvSpPr>
            <p:spPr>
              <a:xfrm>
                <a:off x="0" y="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CECA9D"/>
              </a:solidFill>
            </p:spPr>
          </p:sp>
        </p:grpSp>
        <p:sp>
          <p:nvSpPr>
            <p:cNvPr id="30" name="Freeform 30"/>
            <p:cNvSpPr/>
            <p:nvPr/>
          </p:nvSpPr>
          <p:spPr>
            <a:xfrm rot="5400000">
              <a:off x="-60861" y="60861"/>
              <a:ext cx="727682" cy="605960"/>
            </a:xfrm>
            <a:custGeom>
              <a:avLst/>
              <a:gdLst/>
              <a:ahLst/>
              <a:cxnLst/>
              <a:rect l="l" t="t" r="r" b="b"/>
              <a:pathLst>
                <a:path w="727682" h="605960">
                  <a:moveTo>
                    <a:pt x="0" y="0"/>
                  </a:moveTo>
                  <a:lnTo>
                    <a:pt x="727682" y="0"/>
                  </a:lnTo>
                  <a:lnTo>
                    <a:pt x="727682" y="605960"/>
                  </a:lnTo>
                  <a:lnTo>
                    <a:pt x="0" y="6059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1" name="Group 31"/>
            <p:cNvGrpSpPr>
              <a:grpSpLocks noChangeAspect="1"/>
            </p:cNvGrpSpPr>
            <p:nvPr/>
          </p:nvGrpSpPr>
          <p:grpSpPr>
            <a:xfrm rot="-5400000">
              <a:off x="266497" y="24377"/>
              <a:ext cx="363841" cy="315086"/>
              <a:chOff x="0" y="0"/>
              <a:chExt cx="6350000" cy="5499100"/>
            </a:xfrm>
          </p:grpSpPr>
          <p:sp>
            <p:nvSpPr>
              <p:cNvPr id="32" name="Freeform 3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487C"/>
              </a:solidFill>
            </p:spPr>
          </p:sp>
        </p:grpSp>
        <p:grpSp>
          <p:nvGrpSpPr>
            <p:cNvPr id="33" name="Group 33"/>
            <p:cNvGrpSpPr/>
            <p:nvPr/>
          </p:nvGrpSpPr>
          <p:grpSpPr>
            <a:xfrm rot="5400000">
              <a:off x="2859732" y="1215466"/>
              <a:ext cx="367515" cy="378915"/>
              <a:chOff x="0" y="0"/>
              <a:chExt cx="3786082" cy="3903517"/>
            </a:xfrm>
          </p:grpSpPr>
          <p:sp>
            <p:nvSpPr>
              <p:cNvPr id="34" name="Freeform 34"/>
              <p:cNvSpPr/>
              <p:nvPr/>
            </p:nvSpPr>
            <p:spPr>
              <a:xfrm>
                <a:off x="0" y="0"/>
                <a:ext cx="3786082" cy="3903517"/>
              </a:xfrm>
              <a:custGeom>
                <a:avLst/>
                <a:gdLst/>
                <a:ahLst/>
                <a:cxnLst/>
                <a:rect l="l" t="t" r="r" b="b"/>
                <a:pathLst>
                  <a:path w="3786082" h="3903517">
                    <a:moveTo>
                      <a:pt x="3786082" y="3903517"/>
                    </a:moveTo>
                    <a:lnTo>
                      <a:pt x="0" y="3903517"/>
                    </a:lnTo>
                    <a:lnTo>
                      <a:pt x="0" y="0"/>
                    </a:lnTo>
                    <a:lnTo>
                      <a:pt x="3786082" y="3903517"/>
                    </a:lnTo>
                    <a:close/>
                  </a:path>
                </a:pathLst>
              </a:custGeom>
              <a:solidFill>
                <a:srgbClr val="007C72"/>
              </a:solidFill>
            </p:spPr>
          </p:sp>
        </p:grpSp>
      </p:grpSp>
      <p:grpSp>
        <p:nvGrpSpPr>
          <p:cNvPr id="35" name="Group 35"/>
          <p:cNvGrpSpPr/>
          <p:nvPr/>
        </p:nvGrpSpPr>
        <p:grpSpPr>
          <a:xfrm>
            <a:off x="1574800" y="7444081"/>
            <a:ext cx="2424710" cy="1191511"/>
            <a:chOff x="0" y="0"/>
            <a:chExt cx="3232947" cy="1588681"/>
          </a:xfrm>
        </p:grpSpPr>
        <p:grpSp>
          <p:nvGrpSpPr>
            <p:cNvPr id="36" name="Group 36"/>
            <p:cNvGrpSpPr/>
            <p:nvPr/>
          </p:nvGrpSpPr>
          <p:grpSpPr>
            <a:xfrm rot="5400000">
              <a:off x="1006272" y="-1006272"/>
              <a:ext cx="1220403" cy="3232947"/>
              <a:chOff x="0" y="0"/>
              <a:chExt cx="2692515" cy="7132691"/>
            </a:xfrm>
          </p:grpSpPr>
          <p:sp>
            <p:nvSpPr>
              <p:cNvPr id="37" name="Freeform 37"/>
              <p:cNvSpPr/>
              <p:nvPr/>
            </p:nvSpPr>
            <p:spPr>
              <a:xfrm>
                <a:off x="0" y="0"/>
                <a:ext cx="2692515" cy="7132691"/>
              </a:xfrm>
              <a:custGeom>
                <a:avLst/>
                <a:gdLst/>
                <a:ahLst/>
                <a:cxnLst/>
                <a:rect l="l" t="t" r="r" b="b"/>
                <a:pathLst>
                  <a:path w="2692515" h="7132691">
                    <a:moveTo>
                      <a:pt x="1324610" y="0"/>
                    </a:moveTo>
                    <a:lnTo>
                      <a:pt x="0" y="0"/>
                    </a:lnTo>
                    <a:lnTo>
                      <a:pt x="0" y="5808081"/>
                    </a:lnTo>
                    <a:lnTo>
                      <a:pt x="1324610" y="7132691"/>
                    </a:lnTo>
                    <a:lnTo>
                      <a:pt x="2692515" y="7132691"/>
                    </a:lnTo>
                    <a:lnTo>
                      <a:pt x="2692515" y="0"/>
                    </a:lnTo>
                    <a:lnTo>
                      <a:pt x="1324610" y="0"/>
                    </a:lnTo>
                    <a:close/>
                  </a:path>
                </a:pathLst>
              </a:custGeom>
              <a:solidFill>
                <a:srgbClr val="CECA9D"/>
              </a:solidFill>
            </p:spPr>
          </p:sp>
        </p:grpSp>
        <p:sp>
          <p:nvSpPr>
            <p:cNvPr id="38" name="Freeform 38"/>
            <p:cNvSpPr/>
            <p:nvPr/>
          </p:nvSpPr>
          <p:spPr>
            <a:xfrm rot="5400000">
              <a:off x="-60861" y="60861"/>
              <a:ext cx="727682" cy="605960"/>
            </a:xfrm>
            <a:custGeom>
              <a:avLst/>
              <a:gdLst/>
              <a:ahLst/>
              <a:cxnLst/>
              <a:rect l="l" t="t" r="r" b="b"/>
              <a:pathLst>
                <a:path w="727682" h="605960">
                  <a:moveTo>
                    <a:pt x="0" y="0"/>
                  </a:moveTo>
                  <a:lnTo>
                    <a:pt x="727682" y="0"/>
                  </a:lnTo>
                  <a:lnTo>
                    <a:pt x="727682" y="605960"/>
                  </a:lnTo>
                  <a:lnTo>
                    <a:pt x="0" y="6059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9" name="Group 39"/>
            <p:cNvGrpSpPr>
              <a:grpSpLocks noChangeAspect="1"/>
            </p:cNvGrpSpPr>
            <p:nvPr/>
          </p:nvGrpSpPr>
          <p:grpSpPr>
            <a:xfrm rot="-5400000">
              <a:off x="266497" y="24377"/>
              <a:ext cx="363841" cy="315086"/>
              <a:chOff x="0" y="0"/>
              <a:chExt cx="6350000" cy="5499100"/>
            </a:xfrm>
          </p:grpSpPr>
          <p:sp>
            <p:nvSpPr>
              <p:cNvPr id="40" name="Freeform 4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487C"/>
              </a:solidFill>
            </p:spPr>
          </p:sp>
        </p:grpSp>
        <p:grpSp>
          <p:nvGrpSpPr>
            <p:cNvPr id="41" name="Group 41"/>
            <p:cNvGrpSpPr/>
            <p:nvPr/>
          </p:nvGrpSpPr>
          <p:grpSpPr>
            <a:xfrm rot="5400000">
              <a:off x="2859732" y="1215466"/>
              <a:ext cx="367515" cy="378915"/>
              <a:chOff x="0" y="0"/>
              <a:chExt cx="3786082" cy="3903517"/>
            </a:xfrm>
          </p:grpSpPr>
          <p:sp>
            <p:nvSpPr>
              <p:cNvPr id="42" name="Freeform 42"/>
              <p:cNvSpPr/>
              <p:nvPr/>
            </p:nvSpPr>
            <p:spPr>
              <a:xfrm>
                <a:off x="0" y="0"/>
                <a:ext cx="3786082" cy="3903517"/>
              </a:xfrm>
              <a:custGeom>
                <a:avLst/>
                <a:gdLst/>
                <a:ahLst/>
                <a:cxnLst/>
                <a:rect l="l" t="t" r="r" b="b"/>
                <a:pathLst>
                  <a:path w="3786082" h="3903517">
                    <a:moveTo>
                      <a:pt x="3786082" y="3903517"/>
                    </a:moveTo>
                    <a:lnTo>
                      <a:pt x="0" y="3903517"/>
                    </a:lnTo>
                    <a:lnTo>
                      <a:pt x="0" y="0"/>
                    </a:lnTo>
                    <a:lnTo>
                      <a:pt x="3786082" y="3903517"/>
                    </a:lnTo>
                    <a:close/>
                  </a:path>
                </a:pathLst>
              </a:custGeom>
              <a:solidFill>
                <a:srgbClr val="007C72"/>
              </a:solidFill>
            </p:spPr>
          </p:sp>
        </p:grpSp>
      </p:grpSp>
      <p:sp>
        <p:nvSpPr>
          <p:cNvPr id="43" name="TextBox 43"/>
          <p:cNvSpPr txBox="1"/>
          <p:nvPr/>
        </p:nvSpPr>
        <p:spPr>
          <a:xfrm>
            <a:off x="1860527" y="3418188"/>
            <a:ext cx="1967392" cy="255455"/>
          </a:xfrm>
          <a:prstGeom prst="rect">
            <a:avLst/>
          </a:prstGeom>
        </p:spPr>
        <p:txBody>
          <a:bodyPr lIns="0" tIns="0" rIns="0" bIns="0" rtlCol="0" anchor="t">
            <a:spAutoFit/>
          </a:bodyPr>
          <a:lstStyle/>
          <a:p>
            <a:pPr algn="ctr">
              <a:lnSpc>
                <a:spcPts val="1560"/>
              </a:lnSpc>
              <a:spcBef>
                <a:spcPct val="0"/>
              </a:spcBef>
            </a:pPr>
            <a:r>
              <a:rPr lang="ar-SA" sz="2800" dirty="0" smtClean="0">
                <a:solidFill>
                  <a:srgbClr val="00487C"/>
                </a:solidFill>
                <a:latin typeface="HK Grotesk Semi-Bold"/>
              </a:rPr>
              <a:t>محتوى</a:t>
            </a:r>
            <a:endParaRPr lang="en-US" sz="2800" dirty="0">
              <a:solidFill>
                <a:srgbClr val="00487C"/>
              </a:solidFill>
              <a:latin typeface="HK Grotesk Semi-Bold"/>
            </a:endParaRPr>
          </a:p>
        </p:txBody>
      </p:sp>
      <p:sp>
        <p:nvSpPr>
          <p:cNvPr id="44" name="TextBox 44"/>
          <p:cNvSpPr txBox="1"/>
          <p:nvPr/>
        </p:nvSpPr>
        <p:spPr>
          <a:xfrm>
            <a:off x="4412547" y="3326551"/>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00487C"/>
                </a:solidFill>
                <a:latin typeface="HK Grotesk Semi-Bold"/>
              </a:rPr>
              <a:t>Presentations are communication </a:t>
            </a:r>
          </a:p>
        </p:txBody>
      </p:sp>
      <p:sp>
        <p:nvSpPr>
          <p:cNvPr id="45" name="TextBox 45"/>
          <p:cNvSpPr txBox="1"/>
          <p:nvPr/>
        </p:nvSpPr>
        <p:spPr>
          <a:xfrm>
            <a:off x="4412547" y="3650909"/>
            <a:ext cx="4036993" cy="693801"/>
          </a:xfrm>
          <a:prstGeom prst="rect">
            <a:avLst/>
          </a:prstGeom>
        </p:spPr>
        <p:txBody>
          <a:bodyPr lIns="0" tIns="0" rIns="0" bIns="0" rtlCol="0" anchor="t">
            <a:spAutoFit/>
          </a:bodyPr>
          <a:lstStyle/>
          <a:p>
            <a:pPr>
              <a:lnSpc>
                <a:spcPts val="1872"/>
              </a:lnSpc>
            </a:pPr>
            <a:r>
              <a:rPr lang="en-US" sz="1800">
                <a:solidFill>
                  <a:srgbClr val="00487C"/>
                </a:solidFill>
                <a:latin typeface="HK Grotesk Medium"/>
              </a:rPr>
              <a:t>tools that can be used as demonstrations, lectures, speeches, reports, and more.</a:t>
            </a:r>
          </a:p>
        </p:txBody>
      </p:sp>
      <p:sp>
        <p:nvSpPr>
          <p:cNvPr id="46" name="TextBox 46"/>
          <p:cNvSpPr txBox="1"/>
          <p:nvPr/>
        </p:nvSpPr>
        <p:spPr>
          <a:xfrm>
            <a:off x="4412547" y="4763390"/>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00487C"/>
                </a:solidFill>
                <a:latin typeface="HK Grotesk Semi-Bold"/>
              </a:rPr>
              <a:t>Presentations are communication </a:t>
            </a:r>
          </a:p>
        </p:txBody>
      </p:sp>
      <p:sp>
        <p:nvSpPr>
          <p:cNvPr id="47" name="TextBox 47"/>
          <p:cNvSpPr txBox="1"/>
          <p:nvPr/>
        </p:nvSpPr>
        <p:spPr>
          <a:xfrm>
            <a:off x="4412547" y="5087748"/>
            <a:ext cx="4036993" cy="693801"/>
          </a:xfrm>
          <a:prstGeom prst="rect">
            <a:avLst/>
          </a:prstGeom>
        </p:spPr>
        <p:txBody>
          <a:bodyPr lIns="0" tIns="0" rIns="0" bIns="0" rtlCol="0" anchor="t">
            <a:spAutoFit/>
          </a:bodyPr>
          <a:lstStyle/>
          <a:p>
            <a:pPr>
              <a:lnSpc>
                <a:spcPts val="1872"/>
              </a:lnSpc>
            </a:pPr>
            <a:r>
              <a:rPr lang="en-US" sz="1800">
                <a:solidFill>
                  <a:srgbClr val="00487C"/>
                </a:solidFill>
                <a:latin typeface="HK Grotesk Medium"/>
              </a:rPr>
              <a:t>tools that can be used as demonstrations, lectures, speeches, reports, and more.</a:t>
            </a:r>
          </a:p>
        </p:txBody>
      </p:sp>
      <p:sp>
        <p:nvSpPr>
          <p:cNvPr id="48" name="TextBox 48"/>
          <p:cNvSpPr txBox="1"/>
          <p:nvPr/>
        </p:nvSpPr>
        <p:spPr>
          <a:xfrm>
            <a:off x="4412547" y="6239434"/>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00487C"/>
                </a:solidFill>
                <a:latin typeface="HK Grotesk Semi-Bold"/>
              </a:rPr>
              <a:t>Presentations are communication </a:t>
            </a:r>
          </a:p>
        </p:txBody>
      </p:sp>
      <p:sp>
        <p:nvSpPr>
          <p:cNvPr id="49" name="TextBox 49"/>
          <p:cNvSpPr txBox="1"/>
          <p:nvPr/>
        </p:nvSpPr>
        <p:spPr>
          <a:xfrm>
            <a:off x="4412547" y="6563792"/>
            <a:ext cx="4036993" cy="693801"/>
          </a:xfrm>
          <a:prstGeom prst="rect">
            <a:avLst/>
          </a:prstGeom>
        </p:spPr>
        <p:txBody>
          <a:bodyPr lIns="0" tIns="0" rIns="0" bIns="0" rtlCol="0" anchor="t">
            <a:spAutoFit/>
          </a:bodyPr>
          <a:lstStyle/>
          <a:p>
            <a:pPr>
              <a:lnSpc>
                <a:spcPts val="1872"/>
              </a:lnSpc>
            </a:pPr>
            <a:r>
              <a:rPr lang="en-US" sz="1800">
                <a:solidFill>
                  <a:srgbClr val="00487C"/>
                </a:solidFill>
                <a:latin typeface="HK Grotesk Medium"/>
              </a:rPr>
              <a:t>tools that can be used as demonstrations, lectures, speeches, reports, and more.</a:t>
            </a:r>
          </a:p>
        </p:txBody>
      </p:sp>
      <p:sp>
        <p:nvSpPr>
          <p:cNvPr id="50" name="TextBox 50"/>
          <p:cNvSpPr txBox="1"/>
          <p:nvPr/>
        </p:nvSpPr>
        <p:spPr>
          <a:xfrm>
            <a:off x="4412547" y="7715478"/>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00487C"/>
                </a:solidFill>
                <a:latin typeface="HK Grotesk Semi-Bold"/>
              </a:rPr>
              <a:t>Presentations are communication </a:t>
            </a:r>
          </a:p>
        </p:txBody>
      </p:sp>
      <p:sp>
        <p:nvSpPr>
          <p:cNvPr id="51" name="TextBox 51"/>
          <p:cNvSpPr txBox="1"/>
          <p:nvPr/>
        </p:nvSpPr>
        <p:spPr>
          <a:xfrm>
            <a:off x="4412547" y="8039836"/>
            <a:ext cx="4036993" cy="693801"/>
          </a:xfrm>
          <a:prstGeom prst="rect">
            <a:avLst/>
          </a:prstGeom>
        </p:spPr>
        <p:txBody>
          <a:bodyPr lIns="0" tIns="0" rIns="0" bIns="0" rtlCol="0" anchor="t">
            <a:spAutoFit/>
          </a:bodyPr>
          <a:lstStyle/>
          <a:p>
            <a:pPr>
              <a:lnSpc>
                <a:spcPts val="1872"/>
              </a:lnSpc>
            </a:pPr>
            <a:r>
              <a:rPr lang="en-US" sz="1800">
                <a:solidFill>
                  <a:srgbClr val="00487C"/>
                </a:solidFill>
                <a:latin typeface="HK Grotesk Medium"/>
              </a:rPr>
              <a:t>tools that can be used as demonstrations, lectures, speeches, reports, and more.</a:t>
            </a:r>
          </a:p>
        </p:txBody>
      </p:sp>
      <p:sp>
        <p:nvSpPr>
          <p:cNvPr id="53" name="TextBox 53"/>
          <p:cNvSpPr txBox="1"/>
          <p:nvPr/>
        </p:nvSpPr>
        <p:spPr>
          <a:xfrm>
            <a:off x="1860527" y="4904596"/>
            <a:ext cx="1967392" cy="211917"/>
          </a:xfrm>
          <a:prstGeom prst="rect">
            <a:avLst/>
          </a:prstGeom>
        </p:spPr>
        <p:txBody>
          <a:bodyPr lIns="0" tIns="0" rIns="0" bIns="0" rtlCol="0" anchor="t">
            <a:spAutoFit/>
          </a:bodyPr>
          <a:lstStyle/>
          <a:p>
            <a:pPr algn="ctr">
              <a:lnSpc>
                <a:spcPts val="1560"/>
              </a:lnSpc>
              <a:spcBef>
                <a:spcPct val="0"/>
              </a:spcBef>
            </a:pPr>
            <a:r>
              <a:rPr lang="ar-SA" sz="2800" dirty="0">
                <a:solidFill>
                  <a:srgbClr val="00487C"/>
                </a:solidFill>
                <a:latin typeface="HK Grotesk Semi-Bold"/>
              </a:rPr>
              <a:t>محتوى</a:t>
            </a:r>
            <a:endParaRPr lang="en-US" sz="2800" dirty="0">
              <a:solidFill>
                <a:srgbClr val="00487C"/>
              </a:solidFill>
              <a:latin typeface="HK Grotesk Semi-Bold"/>
            </a:endParaRPr>
          </a:p>
        </p:txBody>
      </p:sp>
      <p:sp>
        <p:nvSpPr>
          <p:cNvPr id="54" name="TextBox 54"/>
          <p:cNvSpPr txBox="1"/>
          <p:nvPr/>
        </p:nvSpPr>
        <p:spPr>
          <a:xfrm>
            <a:off x="1860527" y="6415459"/>
            <a:ext cx="1967392" cy="211917"/>
          </a:xfrm>
          <a:prstGeom prst="rect">
            <a:avLst/>
          </a:prstGeom>
        </p:spPr>
        <p:txBody>
          <a:bodyPr lIns="0" tIns="0" rIns="0" bIns="0" rtlCol="0" anchor="t">
            <a:spAutoFit/>
          </a:bodyPr>
          <a:lstStyle/>
          <a:p>
            <a:pPr algn="ctr">
              <a:lnSpc>
                <a:spcPts val="1560"/>
              </a:lnSpc>
              <a:spcBef>
                <a:spcPct val="0"/>
              </a:spcBef>
            </a:pPr>
            <a:r>
              <a:rPr lang="ar-SA" sz="2800" dirty="0">
                <a:solidFill>
                  <a:srgbClr val="00487C"/>
                </a:solidFill>
                <a:latin typeface="HK Grotesk Semi-Bold"/>
              </a:rPr>
              <a:t>محتوى</a:t>
            </a:r>
            <a:endParaRPr lang="en-US" sz="2800" dirty="0">
              <a:solidFill>
                <a:srgbClr val="00487C"/>
              </a:solidFill>
              <a:latin typeface="HK Grotesk Semi-Bold"/>
            </a:endParaRPr>
          </a:p>
        </p:txBody>
      </p:sp>
      <p:sp>
        <p:nvSpPr>
          <p:cNvPr id="55" name="TextBox 55"/>
          <p:cNvSpPr txBox="1"/>
          <p:nvPr/>
        </p:nvSpPr>
        <p:spPr>
          <a:xfrm>
            <a:off x="1860527" y="7930367"/>
            <a:ext cx="1967392" cy="211917"/>
          </a:xfrm>
          <a:prstGeom prst="rect">
            <a:avLst/>
          </a:prstGeom>
        </p:spPr>
        <p:txBody>
          <a:bodyPr lIns="0" tIns="0" rIns="0" bIns="0" rtlCol="0" anchor="t">
            <a:spAutoFit/>
          </a:bodyPr>
          <a:lstStyle/>
          <a:p>
            <a:pPr algn="ctr">
              <a:lnSpc>
                <a:spcPts val="1560"/>
              </a:lnSpc>
              <a:spcBef>
                <a:spcPct val="0"/>
              </a:spcBef>
            </a:pPr>
            <a:r>
              <a:rPr lang="ar-SA" sz="2800" dirty="0">
                <a:solidFill>
                  <a:srgbClr val="00487C"/>
                </a:solidFill>
                <a:latin typeface="HK Grotesk Semi-Bold"/>
              </a:rPr>
              <a:t>محتوى</a:t>
            </a:r>
            <a:endParaRPr lang="en-US" sz="2800" dirty="0">
              <a:solidFill>
                <a:srgbClr val="00487C"/>
              </a:solidFill>
              <a:latin typeface="HK Grotesk Semi-Bold"/>
            </a:endParaRPr>
          </a:p>
        </p:txBody>
      </p:sp>
      <p:grpSp>
        <p:nvGrpSpPr>
          <p:cNvPr id="56" name="Group 56"/>
          <p:cNvGrpSpPr/>
          <p:nvPr/>
        </p:nvGrpSpPr>
        <p:grpSpPr>
          <a:xfrm rot="-10800000">
            <a:off x="9414363" y="-1004350"/>
            <a:ext cx="7891033" cy="6354207"/>
            <a:chOff x="0" y="0"/>
            <a:chExt cx="6807031" cy="5481320"/>
          </a:xfrm>
        </p:grpSpPr>
        <p:sp>
          <p:nvSpPr>
            <p:cNvPr id="57" name="Freeform 57"/>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4"/>
              <a:stretch>
                <a:fillRect l="-10431" r="-10431"/>
              </a:stretch>
            </a:blipFill>
          </p:spPr>
        </p:sp>
      </p:grpSp>
      <p:sp>
        <p:nvSpPr>
          <p:cNvPr id="58" name="Freeform 58"/>
          <p:cNvSpPr/>
          <p:nvPr/>
        </p:nvSpPr>
        <p:spPr>
          <a:xfrm>
            <a:off x="4278393" y="-6979697"/>
            <a:ext cx="14009607" cy="13959393"/>
          </a:xfrm>
          <a:custGeom>
            <a:avLst/>
            <a:gdLst/>
            <a:ahLst/>
            <a:cxnLst/>
            <a:rect l="l" t="t" r="r" b="b"/>
            <a:pathLst>
              <a:path w="14009607" h="13959393">
                <a:moveTo>
                  <a:pt x="0" y="0"/>
                </a:moveTo>
                <a:lnTo>
                  <a:pt x="14009607" y="0"/>
                </a:lnTo>
                <a:lnTo>
                  <a:pt x="14009607" y="13959394"/>
                </a:lnTo>
                <a:lnTo>
                  <a:pt x="0" y="139593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9" name="Freeform 59"/>
          <p:cNvSpPr/>
          <p:nvPr/>
        </p:nvSpPr>
        <p:spPr>
          <a:xfrm rot="-10800000">
            <a:off x="6515715" y="-6979697"/>
            <a:ext cx="10403617" cy="8379641"/>
          </a:xfrm>
          <a:custGeom>
            <a:avLst/>
            <a:gdLst/>
            <a:ahLst/>
            <a:cxnLst/>
            <a:rect l="l" t="t" r="r" b="b"/>
            <a:pathLst>
              <a:path w="10403617" h="8379641">
                <a:moveTo>
                  <a:pt x="0" y="0"/>
                </a:moveTo>
                <a:lnTo>
                  <a:pt x="10403617" y="0"/>
                </a:lnTo>
                <a:lnTo>
                  <a:pt x="10403617" y="8379641"/>
                </a:lnTo>
                <a:lnTo>
                  <a:pt x="0" y="8379641"/>
                </a:lnTo>
                <a:lnTo>
                  <a:pt x="0" y="0"/>
                </a:lnTo>
                <a:close/>
              </a:path>
            </a:pathLst>
          </a:custGeom>
          <a:blipFill>
            <a:blip r:embed="rId7">
              <a:alphaModFix amt="85000"/>
              <a:extLst>
                <a:ext uri="{96DAC541-7B7A-43D3-8B79-37D633B846F1}">
                  <asvg:svgBlip xmlns:asvg="http://schemas.microsoft.com/office/drawing/2016/SVG/main" xmlns="" r:embed="rId8"/>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99305" y="2678482"/>
            <a:ext cx="10945877" cy="7388011"/>
          </a:xfrm>
          <a:prstGeom prst="rect">
            <a:avLst/>
          </a:prstGeom>
        </p:spPr>
      </p:pic>
      <p:sp>
        <p:nvSpPr>
          <p:cNvPr id="3" name="TextBox 3"/>
          <p:cNvSpPr txBox="1"/>
          <p:nvPr/>
        </p:nvSpPr>
        <p:spPr>
          <a:xfrm>
            <a:off x="1206341" y="1601034"/>
            <a:ext cx="6243721" cy="652615"/>
          </a:xfrm>
          <a:prstGeom prst="rect">
            <a:avLst/>
          </a:prstGeom>
        </p:spPr>
        <p:txBody>
          <a:bodyPr lIns="0" tIns="0" rIns="0" bIns="0" rtlCol="0" anchor="t">
            <a:spAutoFit/>
          </a:bodyPr>
          <a:lstStyle/>
          <a:p>
            <a:pPr marL="0" lvl="0" indent="0" algn="ctr">
              <a:lnSpc>
                <a:spcPts val="4900"/>
              </a:lnSpc>
              <a:spcBef>
                <a:spcPct val="0"/>
              </a:spcBef>
            </a:pPr>
            <a:r>
              <a:rPr lang="ar-SA" sz="5000" u="none" dirty="0" smtClean="0">
                <a:solidFill>
                  <a:srgbClr val="FFFFFF"/>
                </a:solidFill>
                <a:latin typeface="HK Grotesk Bold"/>
              </a:rPr>
              <a:t>عنوان</a:t>
            </a:r>
            <a:endParaRPr lang="en-US" sz="5000" u="none" dirty="0">
              <a:solidFill>
                <a:srgbClr val="FFFFFF"/>
              </a:solidFill>
              <a:latin typeface="HK Grotesk Bold"/>
            </a:endParaRPr>
          </a:p>
        </p:txBody>
      </p:sp>
      <p:grpSp>
        <p:nvGrpSpPr>
          <p:cNvPr id="4" name="Group 4"/>
          <p:cNvGrpSpPr/>
          <p:nvPr/>
        </p:nvGrpSpPr>
        <p:grpSpPr>
          <a:xfrm rot="-10800000">
            <a:off x="10587315" y="-481277"/>
            <a:ext cx="7891033" cy="6354207"/>
            <a:chOff x="0" y="0"/>
            <a:chExt cx="6807031" cy="5481320"/>
          </a:xfrm>
        </p:grpSpPr>
        <p:sp>
          <p:nvSpPr>
            <p:cNvPr id="5" name="Freeform 5"/>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3"/>
              <a:stretch>
                <a:fillRect l="-10431" r="-10431"/>
              </a:stretch>
            </a:blipFill>
          </p:spPr>
        </p:sp>
      </p:grpSp>
      <p:sp>
        <p:nvSpPr>
          <p:cNvPr id="6" name="Freeform 6"/>
          <p:cNvSpPr/>
          <p:nvPr/>
        </p:nvSpPr>
        <p:spPr>
          <a:xfrm>
            <a:off x="5437015" y="-6442248"/>
            <a:ext cx="14009607" cy="13959393"/>
          </a:xfrm>
          <a:custGeom>
            <a:avLst/>
            <a:gdLst/>
            <a:ahLst/>
            <a:cxnLst/>
            <a:rect l="l" t="t" r="r" b="b"/>
            <a:pathLst>
              <a:path w="14009607" h="13959393">
                <a:moveTo>
                  <a:pt x="0" y="0"/>
                </a:moveTo>
                <a:lnTo>
                  <a:pt x="14009607" y="0"/>
                </a:lnTo>
                <a:lnTo>
                  <a:pt x="14009607" y="13959393"/>
                </a:lnTo>
                <a:lnTo>
                  <a:pt x="0" y="1395939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10800000">
            <a:off x="7674337" y="-6442248"/>
            <a:ext cx="10403617" cy="8379641"/>
          </a:xfrm>
          <a:custGeom>
            <a:avLst/>
            <a:gdLst/>
            <a:ahLst/>
            <a:cxnLst/>
            <a:rect l="l" t="t" r="r" b="b"/>
            <a:pathLst>
              <a:path w="10403617" h="8379641">
                <a:moveTo>
                  <a:pt x="0" y="0"/>
                </a:moveTo>
                <a:lnTo>
                  <a:pt x="10403617" y="0"/>
                </a:lnTo>
                <a:lnTo>
                  <a:pt x="10403617" y="8379641"/>
                </a:lnTo>
                <a:lnTo>
                  <a:pt x="0" y="8379641"/>
                </a:lnTo>
                <a:lnTo>
                  <a:pt x="0" y="0"/>
                </a:lnTo>
                <a:close/>
              </a:path>
            </a:pathLst>
          </a:custGeom>
          <a:blipFill>
            <a:blip r:embed="rId6">
              <a:alphaModFix amt="85000"/>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055211" y="-135675"/>
            <a:ext cx="12769494" cy="8075855"/>
            <a:chOff x="0" y="0"/>
            <a:chExt cx="15430965" cy="9759058"/>
          </a:xfrm>
        </p:grpSpPr>
        <p:sp>
          <p:nvSpPr>
            <p:cNvPr id="3" name="Freeform 3"/>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FFFFFF"/>
            </a:solidFill>
          </p:spPr>
        </p:sp>
      </p:grpSp>
      <p:grpSp>
        <p:nvGrpSpPr>
          <p:cNvPr id="4" name="Group 4"/>
          <p:cNvGrpSpPr/>
          <p:nvPr/>
        </p:nvGrpSpPr>
        <p:grpSpPr>
          <a:xfrm rot="-5400000">
            <a:off x="7865325" y="8066815"/>
            <a:ext cx="12769494" cy="8075855"/>
            <a:chOff x="0" y="0"/>
            <a:chExt cx="15430965" cy="9759058"/>
          </a:xfrm>
        </p:grpSpPr>
        <p:sp>
          <p:nvSpPr>
            <p:cNvPr id="5" name="Freeform 5"/>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007C72"/>
            </a:solidFill>
          </p:spPr>
        </p:sp>
      </p:grpSp>
      <p:pic>
        <p:nvPicPr>
          <p:cNvPr id="6" name="Picture 6"/>
          <p:cNvPicPr>
            <a:picLocks noChangeAspect="1"/>
          </p:cNvPicPr>
          <p:nvPr/>
        </p:nvPicPr>
        <p:blipFill>
          <a:blip r:embed="rId2"/>
          <a:stretch>
            <a:fillRect/>
          </a:stretch>
        </p:blipFill>
        <p:spPr>
          <a:xfrm>
            <a:off x="1260969" y="1619119"/>
            <a:ext cx="7680789" cy="7713871"/>
          </a:xfrm>
          <a:prstGeom prst="rect">
            <a:avLst/>
          </a:prstGeom>
        </p:spPr>
      </p:pic>
      <p:sp>
        <p:nvSpPr>
          <p:cNvPr id="7" name="TextBox 7"/>
          <p:cNvSpPr txBox="1"/>
          <p:nvPr/>
        </p:nvSpPr>
        <p:spPr>
          <a:xfrm>
            <a:off x="9637296" y="6766635"/>
            <a:ext cx="4973204" cy="1594485"/>
          </a:xfrm>
          <a:prstGeom prst="rect">
            <a:avLst/>
          </a:prstGeom>
        </p:spPr>
        <p:txBody>
          <a:bodyPr lIns="0" tIns="0" rIns="0" bIns="0" rtlCol="0" anchor="t">
            <a:spAutoFit/>
          </a:bodyPr>
          <a:lstStyle/>
          <a:p>
            <a:pPr>
              <a:lnSpc>
                <a:spcPts val="3119"/>
              </a:lnSpc>
            </a:pPr>
            <a:r>
              <a:rPr lang="en-US" sz="2999">
                <a:solidFill>
                  <a:srgbClr val="FFFFFF"/>
                </a:solidFill>
                <a:latin typeface="HK Grotesk Medium"/>
              </a:rPr>
              <a:t>Presentations are communication tools </a:t>
            </a:r>
          </a:p>
          <a:p>
            <a:pPr>
              <a:lnSpc>
                <a:spcPts val="3119"/>
              </a:lnSpc>
            </a:pPr>
            <a:r>
              <a:rPr lang="en-US" sz="2999">
                <a:solidFill>
                  <a:srgbClr val="FFFFFF"/>
                </a:solidFill>
                <a:latin typeface="HK Grotesk Medium"/>
              </a:rPr>
              <a:t>that can be used as demonstrations.</a:t>
            </a:r>
          </a:p>
        </p:txBody>
      </p:sp>
      <p:sp>
        <p:nvSpPr>
          <p:cNvPr id="8" name="TextBox 8"/>
          <p:cNvSpPr txBox="1"/>
          <p:nvPr/>
        </p:nvSpPr>
        <p:spPr>
          <a:xfrm>
            <a:off x="9637296" y="3637990"/>
            <a:ext cx="6001577" cy="12985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FFFFFF"/>
                </a:solidFill>
                <a:latin typeface="HK Grotesk Medium"/>
              </a:rPr>
              <a:t>Presentations are communication tools that can be used as demonstrations, lectures, speeches, reports, and more.</a:t>
            </a:r>
          </a:p>
        </p:txBody>
      </p:sp>
      <p:sp>
        <p:nvSpPr>
          <p:cNvPr id="9" name="TextBox 9"/>
          <p:cNvSpPr txBox="1"/>
          <p:nvPr/>
        </p:nvSpPr>
        <p:spPr>
          <a:xfrm>
            <a:off x="9637296" y="5265971"/>
            <a:ext cx="6001577" cy="86042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HK Grotesk Medium"/>
              </a:rPr>
              <a:t>Presentations are communication tools that can be used as demonstrations.</a:t>
            </a:r>
          </a:p>
        </p:txBody>
      </p:sp>
      <p:sp>
        <p:nvSpPr>
          <p:cNvPr id="10" name="TextBox 10"/>
          <p:cNvSpPr txBox="1"/>
          <p:nvPr/>
        </p:nvSpPr>
        <p:spPr>
          <a:xfrm>
            <a:off x="9637296" y="2059074"/>
            <a:ext cx="6243721" cy="652615"/>
          </a:xfrm>
          <a:prstGeom prst="rect">
            <a:avLst/>
          </a:prstGeom>
        </p:spPr>
        <p:txBody>
          <a:bodyPr lIns="0" tIns="0" rIns="0" bIns="0" rtlCol="0" anchor="t">
            <a:spAutoFit/>
          </a:bodyPr>
          <a:lstStyle/>
          <a:p>
            <a:pPr marL="0" lvl="0" indent="0" algn="l">
              <a:lnSpc>
                <a:spcPts val="4900"/>
              </a:lnSpc>
              <a:spcBef>
                <a:spcPct val="0"/>
              </a:spcBef>
            </a:pPr>
            <a:r>
              <a:rPr lang="ar-SA" sz="5000" u="none" dirty="0" smtClean="0">
                <a:solidFill>
                  <a:srgbClr val="FFFFFF"/>
                </a:solidFill>
                <a:latin typeface="HK Grotesk Bold"/>
              </a:rPr>
              <a:t>عنوان</a:t>
            </a:r>
            <a:endParaRPr lang="en-US" sz="5000" u="none" dirty="0">
              <a:solidFill>
                <a:srgbClr val="FFFFFF"/>
              </a:solidFill>
              <a:latin typeface="HK Grotesk Bold"/>
            </a:endParaRPr>
          </a:p>
        </p:txBody>
      </p:sp>
      <p:sp>
        <p:nvSpPr>
          <p:cNvPr id="11" name="Freeform 11"/>
          <p:cNvSpPr/>
          <p:nvPr/>
        </p:nvSpPr>
        <p:spPr>
          <a:xfrm flipH="1">
            <a:off x="10845752" y="6126396"/>
            <a:ext cx="13088971" cy="9971416"/>
          </a:xfrm>
          <a:custGeom>
            <a:avLst/>
            <a:gdLst/>
            <a:ahLst/>
            <a:cxnLst/>
            <a:rect l="l" t="t" r="r" b="b"/>
            <a:pathLst>
              <a:path w="13088971" h="9971416">
                <a:moveTo>
                  <a:pt x="13088972" y="0"/>
                </a:moveTo>
                <a:lnTo>
                  <a:pt x="0" y="0"/>
                </a:lnTo>
                <a:lnTo>
                  <a:pt x="0" y="9971416"/>
                </a:lnTo>
                <a:lnTo>
                  <a:pt x="13088972" y="9971416"/>
                </a:lnTo>
                <a:lnTo>
                  <a:pt x="13088972"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382535" y="1422641"/>
            <a:ext cx="12852332" cy="8075855"/>
            <a:chOff x="0" y="0"/>
            <a:chExt cx="15531067" cy="9759058"/>
          </a:xfrm>
        </p:grpSpPr>
        <p:sp>
          <p:nvSpPr>
            <p:cNvPr id="3" name="Freeform 3"/>
            <p:cNvSpPr/>
            <p:nvPr/>
          </p:nvSpPr>
          <p:spPr>
            <a:xfrm>
              <a:off x="0" y="0"/>
              <a:ext cx="15531068" cy="9759059"/>
            </a:xfrm>
            <a:custGeom>
              <a:avLst/>
              <a:gdLst/>
              <a:ahLst/>
              <a:cxnLst/>
              <a:rect l="l" t="t" r="r" b="b"/>
              <a:pathLst>
                <a:path w="15531068" h="9759059">
                  <a:moveTo>
                    <a:pt x="15531068" y="9759059"/>
                  </a:moveTo>
                  <a:lnTo>
                    <a:pt x="0" y="9759059"/>
                  </a:lnTo>
                  <a:lnTo>
                    <a:pt x="0" y="0"/>
                  </a:lnTo>
                  <a:lnTo>
                    <a:pt x="15531068" y="9759059"/>
                  </a:lnTo>
                  <a:close/>
                </a:path>
              </a:pathLst>
            </a:custGeom>
            <a:solidFill>
              <a:srgbClr val="007C72"/>
            </a:solidFill>
          </p:spPr>
        </p:sp>
      </p:grpSp>
      <p:sp>
        <p:nvSpPr>
          <p:cNvPr id="4" name="TextBox 4"/>
          <p:cNvSpPr txBox="1"/>
          <p:nvPr/>
        </p:nvSpPr>
        <p:spPr>
          <a:xfrm>
            <a:off x="4366012" y="4678905"/>
            <a:ext cx="6326888" cy="1282719"/>
          </a:xfrm>
          <a:prstGeom prst="rect">
            <a:avLst/>
          </a:prstGeom>
        </p:spPr>
        <p:txBody>
          <a:bodyPr lIns="0" tIns="0" rIns="0" bIns="0" rtlCol="0" anchor="t">
            <a:spAutoFit/>
          </a:bodyPr>
          <a:lstStyle/>
          <a:p>
            <a:pPr marL="0" lvl="0" indent="0" algn="l">
              <a:lnSpc>
                <a:spcPts val="4900"/>
              </a:lnSpc>
              <a:spcBef>
                <a:spcPct val="0"/>
              </a:spcBef>
            </a:pPr>
            <a:r>
              <a:rPr lang="en-US" sz="5000" u="none">
                <a:solidFill>
                  <a:srgbClr val="FFFFFF"/>
                </a:solidFill>
                <a:latin typeface="HK Grotesk Bold"/>
              </a:rPr>
              <a:t>Presentations are communication tools </a:t>
            </a:r>
          </a:p>
        </p:txBody>
      </p:sp>
      <p:sp>
        <p:nvSpPr>
          <p:cNvPr id="5" name="TextBox 5"/>
          <p:cNvSpPr txBox="1"/>
          <p:nvPr/>
        </p:nvSpPr>
        <p:spPr>
          <a:xfrm>
            <a:off x="4318090" y="6296281"/>
            <a:ext cx="6254198" cy="129857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HK Grotesk Medium"/>
              </a:rPr>
              <a:t>Presentations are communication tools that can be used as demonstrations, lectures, speeches, reports, and more.</a:t>
            </a:r>
          </a:p>
        </p:txBody>
      </p:sp>
      <p:sp>
        <p:nvSpPr>
          <p:cNvPr id="6" name="TextBox 6"/>
          <p:cNvSpPr txBox="1"/>
          <p:nvPr/>
        </p:nvSpPr>
        <p:spPr>
          <a:xfrm>
            <a:off x="4318090" y="3334395"/>
            <a:ext cx="6858986" cy="1052196"/>
          </a:xfrm>
          <a:prstGeom prst="rect">
            <a:avLst/>
          </a:prstGeom>
        </p:spPr>
        <p:txBody>
          <a:bodyPr lIns="0" tIns="0" rIns="0" bIns="0" rtlCol="0" anchor="t">
            <a:spAutoFit/>
          </a:bodyPr>
          <a:lstStyle/>
          <a:p>
            <a:pPr>
              <a:lnSpc>
                <a:spcPts val="7840"/>
              </a:lnSpc>
            </a:pPr>
            <a:r>
              <a:rPr lang="en-US" sz="8000">
                <a:solidFill>
                  <a:srgbClr val="FFFFFF"/>
                </a:solidFill>
                <a:latin typeface="HK Grotesk Bold"/>
              </a:rPr>
              <a:t>Thank You</a:t>
            </a:r>
          </a:p>
        </p:txBody>
      </p:sp>
      <p:grpSp>
        <p:nvGrpSpPr>
          <p:cNvPr id="7" name="Group 7"/>
          <p:cNvGrpSpPr/>
          <p:nvPr/>
        </p:nvGrpSpPr>
        <p:grpSpPr>
          <a:xfrm>
            <a:off x="10692900" y="3906844"/>
            <a:ext cx="10990969" cy="8850411"/>
            <a:chOff x="0" y="0"/>
            <a:chExt cx="6807031" cy="5481320"/>
          </a:xfrm>
        </p:grpSpPr>
        <p:sp>
          <p:nvSpPr>
            <p:cNvPr id="8" name="Freeform 8"/>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2"/>
              <a:stretch>
                <a:fillRect l="-10431" r="-10431"/>
              </a:stretch>
            </a:blipFill>
          </p:spPr>
        </p:sp>
      </p:grpSp>
      <p:sp>
        <p:nvSpPr>
          <p:cNvPr id="9" name="Freeform 9"/>
          <p:cNvSpPr/>
          <p:nvPr/>
        </p:nvSpPr>
        <p:spPr>
          <a:xfrm>
            <a:off x="9144000" y="5961623"/>
            <a:ext cx="13088971" cy="9971416"/>
          </a:xfrm>
          <a:custGeom>
            <a:avLst/>
            <a:gdLst/>
            <a:ahLst/>
            <a:cxnLst/>
            <a:rect l="l" t="t" r="r" b="b"/>
            <a:pathLst>
              <a:path w="13088971" h="9971416">
                <a:moveTo>
                  <a:pt x="0" y="0"/>
                </a:moveTo>
                <a:lnTo>
                  <a:pt x="13088971" y="0"/>
                </a:lnTo>
                <a:lnTo>
                  <a:pt x="13088971" y="9971417"/>
                </a:lnTo>
                <a:lnTo>
                  <a:pt x="0" y="99714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11177076" y="9152458"/>
            <a:ext cx="10403617" cy="8379641"/>
          </a:xfrm>
          <a:custGeom>
            <a:avLst/>
            <a:gdLst/>
            <a:ahLst/>
            <a:cxnLst/>
            <a:rect l="l" t="t" r="r" b="b"/>
            <a:pathLst>
              <a:path w="10403617" h="8379641">
                <a:moveTo>
                  <a:pt x="0" y="0"/>
                </a:moveTo>
                <a:lnTo>
                  <a:pt x="10403617" y="0"/>
                </a:lnTo>
                <a:lnTo>
                  <a:pt x="10403617" y="8379640"/>
                </a:lnTo>
                <a:lnTo>
                  <a:pt x="0" y="8379640"/>
                </a:lnTo>
                <a:lnTo>
                  <a:pt x="0" y="0"/>
                </a:lnTo>
                <a:close/>
              </a:path>
            </a:pathLst>
          </a:custGeom>
          <a:blipFill>
            <a:blip r:embed="rId5">
              <a:alphaModFix amt="85000"/>
              <a:extLst>
                <a:ext uri="{96DAC541-7B7A-43D3-8B79-37D633B846F1}">
                  <asvg:svgBlip xmlns:asvg="http://schemas.microsoft.com/office/drawing/2016/SVG/main" xmlns="" r:embed="rId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755537" y="-498239"/>
            <a:ext cx="7891033" cy="6354207"/>
            <a:chOff x="0" y="0"/>
            <a:chExt cx="6807031" cy="5481320"/>
          </a:xfrm>
        </p:grpSpPr>
        <p:sp>
          <p:nvSpPr>
            <p:cNvPr id="3" name="Freeform 3"/>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2"/>
              <a:stretch>
                <a:fillRect l="-10431" r="-10431"/>
              </a:stretch>
            </a:blipFill>
          </p:spPr>
        </p:sp>
      </p:grpSp>
      <p:sp>
        <p:nvSpPr>
          <p:cNvPr id="4" name="Freeform 4"/>
          <p:cNvSpPr/>
          <p:nvPr/>
        </p:nvSpPr>
        <p:spPr>
          <a:xfrm>
            <a:off x="-4445172" y="-6442248"/>
            <a:ext cx="14009607" cy="13959393"/>
          </a:xfrm>
          <a:custGeom>
            <a:avLst/>
            <a:gdLst/>
            <a:ahLst/>
            <a:cxnLst/>
            <a:rect l="l" t="t" r="r" b="b"/>
            <a:pathLst>
              <a:path w="14009607" h="13959393">
                <a:moveTo>
                  <a:pt x="0" y="0"/>
                </a:moveTo>
                <a:lnTo>
                  <a:pt x="14009607" y="0"/>
                </a:lnTo>
                <a:lnTo>
                  <a:pt x="14009607" y="13959393"/>
                </a:lnTo>
                <a:lnTo>
                  <a:pt x="0" y="1395939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a:off x="-2207850" y="-6442248"/>
            <a:ext cx="10403617" cy="8379641"/>
          </a:xfrm>
          <a:custGeom>
            <a:avLst/>
            <a:gdLst/>
            <a:ahLst/>
            <a:cxnLst/>
            <a:rect l="l" t="t" r="r" b="b"/>
            <a:pathLst>
              <a:path w="10403617" h="8379641">
                <a:moveTo>
                  <a:pt x="0" y="0"/>
                </a:moveTo>
                <a:lnTo>
                  <a:pt x="10403617" y="0"/>
                </a:lnTo>
                <a:lnTo>
                  <a:pt x="10403617" y="8379641"/>
                </a:lnTo>
                <a:lnTo>
                  <a:pt x="0" y="8379641"/>
                </a:lnTo>
                <a:lnTo>
                  <a:pt x="0" y="0"/>
                </a:lnTo>
                <a:close/>
              </a:path>
            </a:pathLst>
          </a:custGeom>
          <a:blipFill>
            <a:blip r:embed="rId5">
              <a:alphaModFix amt="85000"/>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10044773" y="1738429"/>
            <a:ext cx="6858986" cy="1040285"/>
          </a:xfrm>
          <a:prstGeom prst="rect">
            <a:avLst/>
          </a:prstGeom>
        </p:spPr>
        <p:txBody>
          <a:bodyPr lIns="0" tIns="0" rIns="0" bIns="0" rtlCol="0" anchor="t">
            <a:spAutoFit/>
          </a:bodyPr>
          <a:lstStyle/>
          <a:p>
            <a:pPr>
              <a:lnSpc>
                <a:spcPts val="7840"/>
              </a:lnSpc>
            </a:pPr>
            <a:r>
              <a:rPr lang="ar-SA" sz="8000" dirty="0" smtClean="0">
                <a:solidFill>
                  <a:srgbClr val="FFFFFF"/>
                </a:solidFill>
                <a:latin typeface="HK Grotesk Bold"/>
              </a:rPr>
              <a:t>عنوان</a:t>
            </a:r>
            <a:endParaRPr lang="en-US" sz="8000" dirty="0">
              <a:solidFill>
                <a:srgbClr val="FFFFFF"/>
              </a:solidFill>
              <a:latin typeface="HK Grotesk Bold"/>
            </a:endParaRPr>
          </a:p>
        </p:txBody>
      </p:sp>
      <p:sp>
        <p:nvSpPr>
          <p:cNvPr id="7" name="TextBox 7"/>
          <p:cNvSpPr txBox="1"/>
          <p:nvPr/>
        </p:nvSpPr>
        <p:spPr>
          <a:xfrm>
            <a:off x="10044773" y="5467678"/>
            <a:ext cx="6435209" cy="129857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HK Grotesk Medium"/>
              </a:rPr>
              <a:t>Presentations are communication tools that can be used as demonstrations, lectures, speeches, reports, and more.</a:t>
            </a:r>
          </a:p>
        </p:txBody>
      </p:sp>
      <p:sp>
        <p:nvSpPr>
          <p:cNvPr id="8" name="TextBox 8"/>
          <p:cNvSpPr txBox="1"/>
          <p:nvPr/>
        </p:nvSpPr>
        <p:spPr>
          <a:xfrm>
            <a:off x="10044773" y="7063120"/>
            <a:ext cx="6435209" cy="86042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HK Grotesk Medium"/>
              </a:rPr>
              <a:t>Presentations are communication tools that can be used as demonstrationsand more.</a:t>
            </a:r>
          </a:p>
        </p:txBody>
      </p:sp>
      <p:sp>
        <p:nvSpPr>
          <p:cNvPr id="9" name="TextBox 9"/>
          <p:cNvSpPr txBox="1"/>
          <p:nvPr/>
        </p:nvSpPr>
        <p:spPr>
          <a:xfrm>
            <a:off x="10044773" y="8348841"/>
            <a:ext cx="7016543" cy="523875"/>
          </a:xfrm>
          <a:prstGeom prst="rect">
            <a:avLst/>
          </a:prstGeom>
        </p:spPr>
        <p:txBody>
          <a:bodyPr lIns="0" tIns="0" rIns="0" bIns="0" rtlCol="0" anchor="t">
            <a:spAutoFit/>
          </a:bodyPr>
          <a:lstStyle/>
          <a:p>
            <a:pPr>
              <a:lnSpc>
                <a:spcPts val="4200"/>
              </a:lnSpc>
              <a:spcBef>
                <a:spcPct val="0"/>
              </a:spcBef>
            </a:pPr>
            <a:r>
              <a:rPr lang="en-US" sz="3000">
                <a:solidFill>
                  <a:srgbClr val="FFFFFF"/>
                </a:solidFill>
                <a:latin typeface="HK Grotesk Medium"/>
              </a:rPr>
              <a:t>Presentations are communication tools.</a:t>
            </a:r>
          </a:p>
        </p:txBody>
      </p:sp>
      <p:sp>
        <p:nvSpPr>
          <p:cNvPr id="10" name="TextBox 10"/>
          <p:cNvSpPr txBox="1"/>
          <p:nvPr/>
        </p:nvSpPr>
        <p:spPr>
          <a:xfrm>
            <a:off x="10044773" y="4295664"/>
            <a:ext cx="6435209" cy="86042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HK Grotesk Medium"/>
              </a:rPr>
              <a:t>Presentations are communication tools that can be used as demonstrationsand more.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055211" y="-135675"/>
            <a:ext cx="12769494" cy="8075855"/>
            <a:chOff x="0" y="0"/>
            <a:chExt cx="15430965" cy="9759058"/>
          </a:xfrm>
        </p:grpSpPr>
        <p:sp>
          <p:nvSpPr>
            <p:cNvPr id="3" name="Freeform 3"/>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007C72"/>
            </a:solidFill>
          </p:spPr>
        </p:sp>
      </p:grpSp>
      <p:grpSp>
        <p:nvGrpSpPr>
          <p:cNvPr id="4" name="Group 4"/>
          <p:cNvGrpSpPr/>
          <p:nvPr/>
        </p:nvGrpSpPr>
        <p:grpSpPr>
          <a:xfrm rot="-5400000">
            <a:off x="7865325" y="8066815"/>
            <a:ext cx="12769494" cy="8075855"/>
            <a:chOff x="0" y="0"/>
            <a:chExt cx="15430965" cy="9759058"/>
          </a:xfrm>
        </p:grpSpPr>
        <p:sp>
          <p:nvSpPr>
            <p:cNvPr id="5" name="Freeform 5"/>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007C72"/>
            </a:solidFill>
          </p:spPr>
        </p:sp>
      </p:grpSp>
      <p:sp>
        <p:nvSpPr>
          <p:cNvPr id="6" name="TextBox 6"/>
          <p:cNvSpPr txBox="1"/>
          <p:nvPr/>
        </p:nvSpPr>
        <p:spPr>
          <a:xfrm>
            <a:off x="9637296" y="6766635"/>
            <a:ext cx="4973204" cy="1594485"/>
          </a:xfrm>
          <a:prstGeom prst="rect">
            <a:avLst/>
          </a:prstGeom>
        </p:spPr>
        <p:txBody>
          <a:bodyPr lIns="0" tIns="0" rIns="0" bIns="0" rtlCol="0" anchor="t">
            <a:spAutoFit/>
          </a:bodyPr>
          <a:lstStyle/>
          <a:p>
            <a:pPr>
              <a:lnSpc>
                <a:spcPts val="3119"/>
              </a:lnSpc>
            </a:pPr>
            <a:r>
              <a:rPr lang="en-US" sz="2999">
                <a:solidFill>
                  <a:srgbClr val="FFFFFF"/>
                </a:solidFill>
                <a:latin typeface="HK Grotesk Medium"/>
              </a:rPr>
              <a:t>Presentations are communication tools </a:t>
            </a:r>
          </a:p>
          <a:p>
            <a:pPr>
              <a:lnSpc>
                <a:spcPts val="3119"/>
              </a:lnSpc>
            </a:pPr>
            <a:r>
              <a:rPr lang="en-US" sz="2999">
                <a:solidFill>
                  <a:srgbClr val="FFFFFF"/>
                </a:solidFill>
                <a:latin typeface="HK Grotesk Medium"/>
              </a:rPr>
              <a:t>that can be used as demonstrations.</a:t>
            </a:r>
          </a:p>
        </p:txBody>
      </p:sp>
      <p:sp>
        <p:nvSpPr>
          <p:cNvPr id="7" name="TextBox 7"/>
          <p:cNvSpPr txBox="1"/>
          <p:nvPr/>
        </p:nvSpPr>
        <p:spPr>
          <a:xfrm>
            <a:off x="9637296" y="3637990"/>
            <a:ext cx="6001577" cy="12985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FFFFFF"/>
                </a:solidFill>
                <a:latin typeface="HK Grotesk Medium"/>
              </a:rPr>
              <a:t>Presentations are communication tools that can be used as demonstrations, lectures, speeches, reports, and more.</a:t>
            </a:r>
          </a:p>
        </p:txBody>
      </p:sp>
      <p:sp>
        <p:nvSpPr>
          <p:cNvPr id="8" name="TextBox 8"/>
          <p:cNvSpPr txBox="1"/>
          <p:nvPr/>
        </p:nvSpPr>
        <p:spPr>
          <a:xfrm>
            <a:off x="9637296" y="5265971"/>
            <a:ext cx="6001577" cy="86042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HK Grotesk Medium"/>
              </a:rPr>
              <a:t>Presentations are communication tools that can be used as demonstrations.</a:t>
            </a:r>
          </a:p>
        </p:txBody>
      </p:sp>
      <p:sp>
        <p:nvSpPr>
          <p:cNvPr id="9" name="TextBox 9"/>
          <p:cNvSpPr txBox="1"/>
          <p:nvPr/>
        </p:nvSpPr>
        <p:spPr>
          <a:xfrm>
            <a:off x="9637296" y="2059074"/>
            <a:ext cx="6243721" cy="652615"/>
          </a:xfrm>
          <a:prstGeom prst="rect">
            <a:avLst/>
          </a:prstGeom>
        </p:spPr>
        <p:txBody>
          <a:bodyPr lIns="0" tIns="0" rIns="0" bIns="0" rtlCol="0" anchor="t">
            <a:spAutoFit/>
          </a:bodyPr>
          <a:lstStyle/>
          <a:p>
            <a:pPr marL="0" lvl="0" indent="0" algn="l">
              <a:lnSpc>
                <a:spcPts val="4900"/>
              </a:lnSpc>
              <a:spcBef>
                <a:spcPct val="0"/>
              </a:spcBef>
            </a:pPr>
            <a:r>
              <a:rPr lang="ar-SA" sz="5000" u="none" dirty="0" smtClean="0">
                <a:solidFill>
                  <a:srgbClr val="FFFFFF"/>
                </a:solidFill>
                <a:latin typeface="HK Grotesk Bold"/>
              </a:rPr>
              <a:t>محتوى</a:t>
            </a:r>
            <a:endParaRPr lang="en-US" sz="5000" u="none" dirty="0">
              <a:solidFill>
                <a:srgbClr val="FFFFFF"/>
              </a:solidFill>
              <a:latin typeface="HK Grotesk Bold"/>
            </a:endParaRPr>
          </a:p>
        </p:txBody>
      </p:sp>
      <p:sp>
        <p:nvSpPr>
          <p:cNvPr id="10" name="Freeform 10"/>
          <p:cNvSpPr/>
          <p:nvPr/>
        </p:nvSpPr>
        <p:spPr>
          <a:xfrm flipH="1">
            <a:off x="10845752" y="6126396"/>
            <a:ext cx="13088971" cy="9971416"/>
          </a:xfrm>
          <a:custGeom>
            <a:avLst/>
            <a:gdLst/>
            <a:ahLst/>
            <a:cxnLst/>
            <a:rect l="l" t="t" r="r" b="b"/>
            <a:pathLst>
              <a:path w="13088971" h="9971416">
                <a:moveTo>
                  <a:pt x="13088972" y="0"/>
                </a:moveTo>
                <a:lnTo>
                  <a:pt x="0" y="0"/>
                </a:lnTo>
                <a:lnTo>
                  <a:pt x="0" y="9971416"/>
                </a:lnTo>
                <a:lnTo>
                  <a:pt x="13088972" y="9971416"/>
                </a:lnTo>
                <a:lnTo>
                  <a:pt x="1308897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TextBox 11"/>
          <p:cNvSpPr txBox="1"/>
          <p:nvPr/>
        </p:nvSpPr>
        <p:spPr>
          <a:xfrm>
            <a:off x="2165506" y="6766635"/>
            <a:ext cx="4973204" cy="1594485"/>
          </a:xfrm>
          <a:prstGeom prst="rect">
            <a:avLst/>
          </a:prstGeom>
        </p:spPr>
        <p:txBody>
          <a:bodyPr lIns="0" tIns="0" rIns="0" bIns="0" rtlCol="0" anchor="t">
            <a:spAutoFit/>
          </a:bodyPr>
          <a:lstStyle/>
          <a:p>
            <a:pPr>
              <a:lnSpc>
                <a:spcPts val="3119"/>
              </a:lnSpc>
            </a:pPr>
            <a:r>
              <a:rPr lang="en-US" sz="2999">
                <a:solidFill>
                  <a:srgbClr val="FFFFFF"/>
                </a:solidFill>
                <a:latin typeface="HK Grotesk Medium"/>
              </a:rPr>
              <a:t>Presentations are communication tools </a:t>
            </a:r>
          </a:p>
          <a:p>
            <a:pPr>
              <a:lnSpc>
                <a:spcPts val="3119"/>
              </a:lnSpc>
            </a:pPr>
            <a:r>
              <a:rPr lang="en-US" sz="2999">
                <a:solidFill>
                  <a:srgbClr val="FFFFFF"/>
                </a:solidFill>
                <a:latin typeface="HK Grotesk Medium"/>
              </a:rPr>
              <a:t>that can be used as demonstrations.</a:t>
            </a:r>
          </a:p>
        </p:txBody>
      </p:sp>
      <p:sp>
        <p:nvSpPr>
          <p:cNvPr id="12" name="TextBox 12"/>
          <p:cNvSpPr txBox="1"/>
          <p:nvPr/>
        </p:nvSpPr>
        <p:spPr>
          <a:xfrm>
            <a:off x="2165506" y="3637990"/>
            <a:ext cx="6001577" cy="12985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FFFFFF"/>
                </a:solidFill>
                <a:latin typeface="HK Grotesk Medium"/>
              </a:rPr>
              <a:t>Presentations are communication tools that can be used as demonstrations, lectures, speeches, reports, and more.</a:t>
            </a:r>
          </a:p>
        </p:txBody>
      </p:sp>
      <p:sp>
        <p:nvSpPr>
          <p:cNvPr id="13" name="TextBox 13"/>
          <p:cNvSpPr txBox="1"/>
          <p:nvPr/>
        </p:nvSpPr>
        <p:spPr>
          <a:xfrm>
            <a:off x="2165506" y="5265971"/>
            <a:ext cx="6001577" cy="860425"/>
          </a:xfrm>
          <a:prstGeom prst="rect">
            <a:avLst/>
          </a:prstGeom>
        </p:spPr>
        <p:txBody>
          <a:bodyPr lIns="0" tIns="0" rIns="0" bIns="0" rtlCol="0" anchor="t">
            <a:spAutoFit/>
          </a:bodyPr>
          <a:lstStyle/>
          <a:p>
            <a:pPr>
              <a:lnSpc>
                <a:spcPts val="3499"/>
              </a:lnSpc>
              <a:spcBef>
                <a:spcPct val="0"/>
              </a:spcBef>
            </a:pPr>
            <a:r>
              <a:rPr lang="en-US" sz="2499">
                <a:solidFill>
                  <a:srgbClr val="FFFFFF"/>
                </a:solidFill>
                <a:latin typeface="HK Grotesk Medium"/>
              </a:rPr>
              <a:t>Presentations are communication tools that can be used as demonstrations.</a:t>
            </a:r>
          </a:p>
        </p:txBody>
      </p:sp>
      <p:sp>
        <p:nvSpPr>
          <p:cNvPr id="14" name="TextBox 14"/>
          <p:cNvSpPr txBox="1"/>
          <p:nvPr/>
        </p:nvSpPr>
        <p:spPr>
          <a:xfrm>
            <a:off x="2165506" y="2059074"/>
            <a:ext cx="6243721" cy="652615"/>
          </a:xfrm>
          <a:prstGeom prst="rect">
            <a:avLst/>
          </a:prstGeom>
        </p:spPr>
        <p:txBody>
          <a:bodyPr lIns="0" tIns="0" rIns="0" bIns="0" rtlCol="0" anchor="t">
            <a:spAutoFit/>
          </a:bodyPr>
          <a:lstStyle/>
          <a:p>
            <a:pPr marL="0" lvl="0" indent="0" algn="l">
              <a:lnSpc>
                <a:spcPts val="4900"/>
              </a:lnSpc>
              <a:spcBef>
                <a:spcPct val="0"/>
              </a:spcBef>
            </a:pPr>
            <a:r>
              <a:rPr lang="ar-SA" sz="5000" u="none" dirty="0" smtClean="0">
                <a:solidFill>
                  <a:srgbClr val="FFFFFF"/>
                </a:solidFill>
                <a:latin typeface="HK Grotesk Bold"/>
              </a:rPr>
              <a:t>محتوى</a:t>
            </a:r>
            <a:endParaRPr lang="en-US" sz="5000" u="none" dirty="0">
              <a:solidFill>
                <a:srgbClr val="FFFFFF"/>
              </a:solidFill>
              <a:latin typeface="HK Grotesk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055211" y="-135675"/>
            <a:ext cx="12769494" cy="8075855"/>
            <a:chOff x="0" y="0"/>
            <a:chExt cx="15430965" cy="9759058"/>
          </a:xfrm>
        </p:grpSpPr>
        <p:sp>
          <p:nvSpPr>
            <p:cNvPr id="3" name="Freeform 3"/>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007C72"/>
            </a:solidFill>
          </p:spPr>
        </p:sp>
      </p:grpSp>
      <p:grpSp>
        <p:nvGrpSpPr>
          <p:cNvPr id="4" name="Group 4"/>
          <p:cNvGrpSpPr/>
          <p:nvPr/>
        </p:nvGrpSpPr>
        <p:grpSpPr>
          <a:xfrm rot="-5400000">
            <a:off x="7865325" y="8066815"/>
            <a:ext cx="12769494" cy="8075855"/>
            <a:chOff x="0" y="0"/>
            <a:chExt cx="15430965" cy="9759058"/>
          </a:xfrm>
        </p:grpSpPr>
        <p:sp>
          <p:nvSpPr>
            <p:cNvPr id="5" name="Freeform 5"/>
            <p:cNvSpPr/>
            <p:nvPr/>
          </p:nvSpPr>
          <p:spPr>
            <a:xfrm>
              <a:off x="0" y="0"/>
              <a:ext cx="15430965" cy="9759059"/>
            </a:xfrm>
            <a:custGeom>
              <a:avLst/>
              <a:gdLst/>
              <a:ahLst/>
              <a:cxnLst/>
              <a:rect l="l" t="t" r="r" b="b"/>
              <a:pathLst>
                <a:path w="15430965" h="9759059">
                  <a:moveTo>
                    <a:pt x="15430965" y="9759059"/>
                  </a:moveTo>
                  <a:lnTo>
                    <a:pt x="0" y="9759059"/>
                  </a:lnTo>
                  <a:lnTo>
                    <a:pt x="0" y="0"/>
                  </a:lnTo>
                  <a:lnTo>
                    <a:pt x="15430965" y="9759059"/>
                  </a:lnTo>
                  <a:close/>
                </a:path>
              </a:pathLst>
            </a:custGeom>
            <a:solidFill>
              <a:srgbClr val="FFFFFF"/>
            </a:solidFill>
          </p:spPr>
        </p:sp>
      </p:grpSp>
      <p:sp>
        <p:nvSpPr>
          <p:cNvPr id="6" name="Freeform 6"/>
          <p:cNvSpPr/>
          <p:nvPr/>
        </p:nvSpPr>
        <p:spPr>
          <a:xfrm flipH="1">
            <a:off x="10845752" y="6126396"/>
            <a:ext cx="13088971" cy="9971416"/>
          </a:xfrm>
          <a:custGeom>
            <a:avLst/>
            <a:gdLst/>
            <a:ahLst/>
            <a:cxnLst/>
            <a:rect l="l" t="t" r="r" b="b"/>
            <a:pathLst>
              <a:path w="13088971" h="9971416">
                <a:moveTo>
                  <a:pt x="13088972" y="0"/>
                </a:moveTo>
                <a:lnTo>
                  <a:pt x="0" y="0"/>
                </a:lnTo>
                <a:lnTo>
                  <a:pt x="0" y="9971416"/>
                </a:lnTo>
                <a:lnTo>
                  <a:pt x="13088972" y="9971416"/>
                </a:lnTo>
                <a:lnTo>
                  <a:pt x="1308897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2165506" y="6766635"/>
            <a:ext cx="4973204" cy="1594485"/>
          </a:xfrm>
          <a:prstGeom prst="rect">
            <a:avLst/>
          </a:prstGeom>
        </p:spPr>
        <p:txBody>
          <a:bodyPr lIns="0" tIns="0" rIns="0" bIns="0" rtlCol="0" anchor="t">
            <a:spAutoFit/>
          </a:bodyPr>
          <a:lstStyle/>
          <a:p>
            <a:pPr>
              <a:lnSpc>
                <a:spcPts val="3119"/>
              </a:lnSpc>
            </a:pPr>
            <a:r>
              <a:rPr lang="en-US" sz="2999">
                <a:solidFill>
                  <a:srgbClr val="FFFFFF"/>
                </a:solidFill>
                <a:latin typeface="HK Grotesk Medium"/>
              </a:rPr>
              <a:t>Presentations are communication tools </a:t>
            </a:r>
          </a:p>
          <a:p>
            <a:pPr>
              <a:lnSpc>
                <a:spcPts val="3119"/>
              </a:lnSpc>
            </a:pPr>
            <a:r>
              <a:rPr lang="en-US" sz="2999">
                <a:solidFill>
                  <a:srgbClr val="FFFFFF"/>
                </a:solidFill>
                <a:latin typeface="HK Grotesk Medium"/>
              </a:rPr>
              <a:t>that can be used as demonstrations.</a:t>
            </a:r>
          </a:p>
        </p:txBody>
      </p:sp>
      <p:sp>
        <p:nvSpPr>
          <p:cNvPr id="8" name="TextBox 8"/>
          <p:cNvSpPr txBox="1"/>
          <p:nvPr/>
        </p:nvSpPr>
        <p:spPr>
          <a:xfrm>
            <a:off x="2165506" y="3622844"/>
            <a:ext cx="14782868" cy="21748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FFFFFF"/>
                </a:solidFill>
                <a:latin typeface="HK Grotesk Medium"/>
              </a:rPr>
              <a:t>Presentations are communication tools that can be used as demonstrations, lectures, speeches, reports, and more. Presentations are communication tools that can be used as demonstrations. Presentations are communication tools that can be used as demonstrations, lectures, speeches, reports, and more. Presentations are communication tools that can be used as demonstrations, lectures, speeches, reports, and more. </a:t>
            </a:r>
          </a:p>
        </p:txBody>
      </p:sp>
      <p:sp>
        <p:nvSpPr>
          <p:cNvPr id="9" name="TextBox 9"/>
          <p:cNvSpPr txBox="1"/>
          <p:nvPr/>
        </p:nvSpPr>
        <p:spPr>
          <a:xfrm>
            <a:off x="2165506" y="2059074"/>
            <a:ext cx="6243721" cy="652615"/>
          </a:xfrm>
          <a:prstGeom prst="rect">
            <a:avLst/>
          </a:prstGeom>
        </p:spPr>
        <p:txBody>
          <a:bodyPr lIns="0" tIns="0" rIns="0" bIns="0" rtlCol="0" anchor="t">
            <a:spAutoFit/>
          </a:bodyPr>
          <a:lstStyle/>
          <a:p>
            <a:pPr marL="0" lvl="0" indent="0" algn="l">
              <a:lnSpc>
                <a:spcPts val="4900"/>
              </a:lnSpc>
              <a:spcBef>
                <a:spcPct val="0"/>
              </a:spcBef>
            </a:pPr>
            <a:r>
              <a:rPr lang="ar-SA" sz="5000" u="none" dirty="0" smtClean="0">
                <a:solidFill>
                  <a:srgbClr val="FFFFFF"/>
                </a:solidFill>
                <a:latin typeface="HK Grotesk Bold"/>
              </a:rPr>
              <a:t>عنوان</a:t>
            </a:r>
            <a:endParaRPr lang="en-US" sz="5000" u="none" dirty="0">
              <a:solidFill>
                <a:srgbClr val="FFFFFF"/>
              </a:solidFill>
              <a:latin typeface="HK Grotesk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a:off x="0" y="3143250"/>
            <a:ext cx="18288000" cy="2825750"/>
            <a:chOff x="0" y="0"/>
            <a:chExt cx="24384000" cy="3767667"/>
          </a:xfrm>
        </p:grpSpPr>
        <p:pic>
          <p:nvPicPr>
            <p:cNvPr id="3" name="Picture 3"/>
            <p:cNvPicPr>
              <a:picLocks noChangeAspect="1"/>
            </p:cNvPicPr>
            <p:nvPr/>
          </p:nvPicPr>
          <p:blipFill>
            <a:blip r:embed="rId2"/>
            <a:srcRect t="30685" b="30685"/>
            <a:stretch>
              <a:fillRect/>
            </a:stretch>
          </p:blipFill>
          <p:spPr>
            <a:xfrm>
              <a:off x="0" y="0"/>
              <a:ext cx="24384000" cy="3767667"/>
            </a:xfrm>
            <a:prstGeom prst="rect">
              <a:avLst/>
            </a:prstGeom>
          </p:spPr>
        </p:pic>
      </p:grpSp>
      <p:sp>
        <p:nvSpPr>
          <p:cNvPr id="4" name="Freeform 4"/>
          <p:cNvSpPr/>
          <p:nvPr/>
        </p:nvSpPr>
        <p:spPr>
          <a:xfrm rot="5400000">
            <a:off x="10784660" y="5553422"/>
            <a:ext cx="952360" cy="793056"/>
          </a:xfrm>
          <a:custGeom>
            <a:avLst/>
            <a:gdLst/>
            <a:ahLst/>
            <a:cxnLst/>
            <a:rect l="l" t="t" r="r" b="b"/>
            <a:pathLst>
              <a:path w="952360" h="793056">
                <a:moveTo>
                  <a:pt x="0" y="0"/>
                </a:moveTo>
                <a:lnTo>
                  <a:pt x="952360" y="0"/>
                </a:lnTo>
                <a:lnTo>
                  <a:pt x="952360" y="793056"/>
                </a:lnTo>
                <a:lnTo>
                  <a:pt x="0" y="793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400000">
            <a:off x="14708053" y="5553422"/>
            <a:ext cx="952360" cy="793056"/>
          </a:xfrm>
          <a:custGeom>
            <a:avLst/>
            <a:gdLst/>
            <a:ahLst/>
            <a:cxnLst/>
            <a:rect l="l" t="t" r="r" b="b"/>
            <a:pathLst>
              <a:path w="952360" h="793056">
                <a:moveTo>
                  <a:pt x="0" y="0"/>
                </a:moveTo>
                <a:lnTo>
                  <a:pt x="952359" y="0"/>
                </a:lnTo>
                <a:lnTo>
                  <a:pt x="952359" y="793056"/>
                </a:lnTo>
                <a:lnTo>
                  <a:pt x="0" y="793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2937875" y="5553422"/>
            <a:ext cx="952360" cy="793056"/>
          </a:xfrm>
          <a:custGeom>
            <a:avLst/>
            <a:gdLst/>
            <a:ahLst/>
            <a:cxnLst/>
            <a:rect l="l" t="t" r="r" b="b"/>
            <a:pathLst>
              <a:path w="952360" h="793056">
                <a:moveTo>
                  <a:pt x="0" y="0"/>
                </a:moveTo>
                <a:lnTo>
                  <a:pt x="952359" y="0"/>
                </a:lnTo>
                <a:lnTo>
                  <a:pt x="952359" y="793056"/>
                </a:lnTo>
                <a:lnTo>
                  <a:pt x="0" y="793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7" name="Picture 7"/>
          <p:cNvPicPr>
            <a:picLocks noChangeAspect="1"/>
          </p:cNvPicPr>
          <p:nvPr/>
        </p:nvPicPr>
        <p:blipFill>
          <a:blip r:embed="rId5"/>
          <a:stretch>
            <a:fillRect/>
          </a:stretch>
        </p:blipFill>
        <p:spPr>
          <a:xfrm>
            <a:off x="2214594" y="3226820"/>
            <a:ext cx="2402651" cy="2402651"/>
          </a:xfrm>
          <a:prstGeom prst="rect">
            <a:avLst/>
          </a:prstGeom>
        </p:spPr>
      </p:pic>
      <p:sp>
        <p:nvSpPr>
          <p:cNvPr id="8" name="Freeform 8"/>
          <p:cNvSpPr/>
          <p:nvPr/>
        </p:nvSpPr>
        <p:spPr>
          <a:xfrm rot="5400000">
            <a:off x="6861267" y="5553422"/>
            <a:ext cx="952360" cy="793056"/>
          </a:xfrm>
          <a:custGeom>
            <a:avLst/>
            <a:gdLst/>
            <a:ahLst/>
            <a:cxnLst/>
            <a:rect l="l" t="t" r="r" b="b"/>
            <a:pathLst>
              <a:path w="952360" h="793056">
                <a:moveTo>
                  <a:pt x="0" y="0"/>
                </a:moveTo>
                <a:lnTo>
                  <a:pt x="952360" y="0"/>
                </a:lnTo>
                <a:lnTo>
                  <a:pt x="952360" y="793056"/>
                </a:lnTo>
                <a:lnTo>
                  <a:pt x="0" y="793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9" name="Picture 9"/>
          <p:cNvPicPr>
            <a:picLocks noChangeAspect="1"/>
          </p:cNvPicPr>
          <p:nvPr/>
        </p:nvPicPr>
        <p:blipFill>
          <a:blip r:embed="rId6"/>
          <a:stretch>
            <a:fillRect/>
          </a:stretch>
        </p:blipFill>
        <p:spPr>
          <a:xfrm>
            <a:off x="6137987" y="3226820"/>
            <a:ext cx="2402651" cy="2402651"/>
          </a:xfrm>
          <a:prstGeom prst="rect">
            <a:avLst/>
          </a:prstGeom>
        </p:spPr>
      </p:pic>
      <p:pic>
        <p:nvPicPr>
          <p:cNvPr id="10" name="Picture 10"/>
          <p:cNvPicPr>
            <a:picLocks noChangeAspect="1"/>
          </p:cNvPicPr>
          <p:nvPr/>
        </p:nvPicPr>
        <p:blipFill>
          <a:blip r:embed="rId7"/>
          <a:stretch>
            <a:fillRect/>
          </a:stretch>
        </p:blipFill>
        <p:spPr>
          <a:xfrm>
            <a:off x="10061380" y="3226820"/>
            <a:ext cx="2402651" cy="2402651"/>
          </a:xfrm>
          <a:prstGeom prst="rect">
            <a:avLst/>
          </a:prstGeom>
        </p:spPr>
      </p:pic>
      <p:pic>
        <p:nvPicPr>
          <p:cNvPr id="11" name="Picture 11"/>
          <p:cNvPicPr>
            <a:picLocks noChangeAspect="1"/>
          </p:cNvPicPr>
          <p:nvPr/>
        </p:nvPicPr>
        <p:blipFill>
          <a:blip r:embed="rId8"/>
          <a:stretch>
            <a:fillRect/>
          </a:stretch>
        </p:blipFill>
        <p:spPr>
          <a:xfrm>
            <a:off x="13984772" y="3226820"/>
            <a:ext cx="2402651" cy="2402651"/>
          </a:xfrm>
          <a:prstGeom prst="rect">
            <a:avLst/>
          </a:prstGeom>
        </p:spPr>
      </p:pic>
      <p:sp>
        <p:nvSpPr>
          <p:cNvPr id="12" name="TextBox 12"/>
          <p:cNvSpPr txBox="1"/>
          <p:nvPr/>
        </p:nvSpPr>
        <p:spPr>
          <a:xfrm>
            <a:off x="2414815" y="1105115"/>
            <a:ext cx="10456692" cy="1052196"/>
          </a:xfrm>
          <a:prstGeom prst="rect">
            <a:avLst/>
          </a:prstGeom>
        </p:spPr>
        <p:txBody>
          <a:bodyPr lIns="0" tIns="0" rIns="0" bIns="0" rtlCol="0" anchor="t">
            <a:spAutoFit/>
          </a:bodyPr>
          <a:lstStyle/>
          <a:p>
            <a:pPr>
              <a:lnSpc>
                <a:spcPts val="7840"/>
              </a:lnSpc>
            </a:pPr>
            <a:r>
              <a:rPr lang="ar-SA" sz="8000" dirty="0" smtClean="0">
                <a:solidFill>
                  <a:srgbClr val="FFFFFF"/>
                </a:solidFill>
                <a:latin typeface="HK Grotesk Bold"/>
              </a:rPr>
              <a:t>عنوان</a:t>
            </a:r>
            <a:endParaRPr lang="en-US" sz="8000" dirty="0">
              <a:solidFill>
                <a:srgbClr val="FFFFFF"/>
              </a:solidFill>
              <a:latin typeface="HK Grotesk Bold"/>
            </a:endParaRPr>
          </a:p>
        </p:txBody>
      </p:sp>
      <p:sp>
        <p:nvSpPr>
          <p:cNvPr id="13" name="TextBox 13"/>
          <p:cNvSpPr txBox="1"/>
          <p:nvPr/>
        </p:nvSpPr>
        <p:spPr>
          <a:xfrm>
            <a:off x="1807118" y="6671307"/>
            <a:ext cx="3217604" cy="2675890"/>
          </a:xfrm>
          <a:prstGeom prst="rect">
            <a:avLst/>
          </a:prstGeom>
        </p:spPr>
        <p:txBody>
          <a:bodyPr lIns="0" tIns="0" rIns="0" bIns="0" rtlCol="0" anchor="t">
            <a:spAutoFit/>
          </a:bodyPr>
          <a:lstStyle/>
          <a:p>
            <a:pPr algn="ctr">
              <a:lnSpc>
                <a:spcPts val="3919"/>
              </a:lnSpc>
              <a:spcBef>
                <a:spcPct val="0"/>
              </a:spcBef>
            </a:pPr>
            <a:r>
              <a:rPr lang="en-US" sz="2799" dirty="0">
                <a:solidFill>
                  <a:srgbClr val="FFFFFF"/>
                </a:solidFill>
                <a:latin typeface="HK Grotesk Semi-Bold"/>
              </a:rPr>
              <a:t>Presentations </a:t>
            </a:r>
          </a:p>
          <a:p>
            <a:pPr algn="ctr">
              <a:lnSpc>
                <a:spcPts val="3499"/>
              </a:lnSpc>
              <a:spcBef>
                <a:spcPct val="0"/>
              </a:spcBef>
            </a:pPr>
            <a:r>
              <a:rPr lang="en-US" sz="2499" dirty="0">
                <a:solidFill>
                  <a:srgbClr val="FFFFFF"/>
                </a:solidFill>
                <a:latin typeface="HK Grotesk Medium"/>
              </a:rPr>
              <a:t>are communication tools that can be used as demonstrations, lectures, speeches, reports, and more.</a:t>
            </a:r>
          </a:p>
        </p:txBody>
      </p:sp>
      <p:sp>
        <p:nvSpPr>
          <p:cNvPr id="14" name="TextBox 14"/>
          <p:cNvSpPr txBox="1"/>
          <p:nvPr/>
        </p:nvSpPr>
        <p:spPr>
          <a:xfrm>
            <a:off x="5730510" y="6671307"/>
            <a:ext cx="3217604" cy="2675890"/>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HK Grotesk Semi-Bold"/>
              </a:rPr>
              <a:t>Presentations </a:t>
            </a:r>
          </a:p>
          <a:p>
            <a:pPr algn="ctr">
              <a:lnSpc>
                <a:spcPts val="3499"/>
              </a:lnSpc>
              <a:spcBef>
                <a:spcPct val="0"/>
              </a:spcBef>
            </a:pPr>
            <a:r>
              <a:rPr lang="en-US" sz="2499">
                <a:solidFill>
                  <a:srgbClr val="FFFFFF"/>
                </a:solidFill>
                <a:latin typeface="HK Grotesk Medium"/>
              </a:rPr>
              <a:t>are communication tools that can be used as demonstrations, lectures, speeches, reports, and more.</a:t>
            </a:r>
          </a:p>
        </p:txBody>
      </p:sp>
      <p:sp>
        <p:nvSpPr>
          <p:cNvPr id="15" name="TextBox 15"/>
          <p:cNvSpPr txBox="1"/>
          <p:nvPr/>
        </p:nvSpPr>
        <p:spPr>
          <a:xfrm>
            <a:off x="9653903" y="6671307"/>
            <a:ext cx="3217604" cy="2675890"/>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HK Grotesk Semi-Bold"/>
              </a:rPr>
              <a:t>Presentations </a:t>
            </a:r>
          </a:p>
          <a:p>
            <a:pPr algn="ctr">
              <a:lnSpc>
                <a:spcPts val="3499"/>
              </a:lnSpc>
              <a:spcBef>
                <a:spcPct val="0"/>
              </a:spcBef>
            </a:pPr>
            <a:r>
              <a:rPr lang="en-US" sz="2499">
                <a:solidFill>
                  <a:srgbClr val="FFFFFF"/>
                </a:solidFill>
                <a:latin typeface="HK Grotesk Medium"/>
              </a:rPr>
              <a:t>are communication tools that can be used as demonstrations, lectures, speeches, reports, and more.</a:t>
            </a:r>
          </a:p>
        </p:txBody>
      </p:sp>
      <p:sp>
        <p:nvSpPr>
          <p:cNvPr id="16" name="TextBox 16"/>
          <p:cNvSpPr txBox="1"/>
          <p:nvPr/>
        </p:nvSpPr>
        <p:spPr>
          <a:xfrm>
            <a:off x="13577296" y="6671307"/>
            <a:ext cx="3217604" cy="2675890"/>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HK Grotesk Semi-Bold"/>
              </a:rPr>
              <a:t>Presentations </a:t>
            </a:r>
          </a:p>
          <a:p>
            <a:pPr algn="ctr">
              <a:lnSpc>
                <a:spcPts val="3499"/>
              </a:lnSpc>
              <a:spcBef>
                <a:spcPct val="0"/>
              </a:spcBef>
            </a:pPr>
            <a:r>
              <a:rPr lang="en-US" sz="2499">
                <a:solidFill>
                  <a:srgbClr val="FFFFFF"/>
                </a:solidFill>
                <a:latin typeface="HK Grotesk Medium"/>
              </a:rPr>
              <a:t>are communication tools that can be used as demonstrations, lectures, speeches, reports, and more.</a:t>
            </a:r>
          </a:p>
        </p:txBody>
      </p:sp>
      <p:sp>
        <p:nvSpPr>
          <p:cNvPr id="17" name="Freeform 17"/>
          <p:cNvSpPr/>
          <p:nvPr/>
        </p:nvSpPr>
        <p:spPr>
          <a:xfrm rot="-10800000">
            <a:off x="10952404" y="-6238307"/>
            <a:ext cx="13088971" cy="9971416"/>
          </a:xfrm>
          <a:custGeom>
            <a:avLst/>
            <a:gdLst/>
            <a:ahLst/>
            <a:cxnLst/>
            <a:rect l="l" t="t" r="r" b="b"/>
            <a:pathLst>
              <a:path w="13088971" h="9971416">
                <a:moveTo>
                  <a:pt x="0" y="0"/>
                </a:moveTo>
                <a:lnTo>
                  <a:pt x="13088972" y="0"/>
                </a:lnTo>
                <a:lnTo>
                  <a:pt x="13088972" y="9971416"/>
                </a:lnTo>
                <a:lnTo>
                  <a:pt x="0" y="99714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8084580" y="1994129"/>
            <a:ext cx="171113" cy="148184"/>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ECA9D"/>
            </a:solidFill>
          </p:spPr>
        </p:sp>
      </p:grpSp>
      <p:grpSp>
        <p:nvGrpSpPr>
          <p:cNvPr id="4" name="Group 4"/>
          <p:cNvGrpSpPr/>
          <p:nvPr/>
        </p:nvGrpSpPr>
        <p:grpSpPr>
          <a:xfrm>
            <a:off x="10626587" y="1642692"/>
            <a:ext cx="1605692" cy="950860"/>
            <a:chOff x="0" y="0"/>
            <a:chExt cx="2140923" cy="1267814"/>
          </a:xfrm>
        </p:grpSpPr>
        <p:sp>
          <p:nvSpPr>
            <p:cNvPr id="5" name="AutoShape 5"/>
            <p:cNvSpPr/>
            <p:nvPr/>
          </p:nvSpPr>
          <p:spPr>
            <a:xfrm>
              <a:off x="0" y="1191614"/>
              <a:ext cx="1090112" cy="0"/>
            </a:xfrm>
            <a:prstGeom prst="line">
              <a:avLst/>
            </a:prstGeom>
            <a:ln w="76200" cap="flat">
              <a:solidFill>
                <a:srgbClr val="CECA9D"/>
              </a:solidFill>
              <a:prstDash val="solid"/>
              <a:headEnd type="none" w="sm" len="sm"/>
              <a:tailEnd type="none" w="sm" len="sm"/>
            </a:ln>
          </p:spPr>
        </p:sp>
        <p:sp>
          <p:nvSpPr>
            <p:cNvPr id="6" name="AutoShape 6"/>
            <p:cNvSpPr/>
            <p:nvPr/>
          </p:nvSpPr>
          <p:spPr>
            <a:xfrm>
              <a:off x="1050810" y="0"/>
              <a:ext cx="1090112" cy="0"/>
            </a:xfrm>
            <a:prstGeom prst="line">
              <a:avLst/>
            </a:prstGeom>
            <a:ln w="76200" cap="flat">
              <a:solidFill>
                <a:srgbClr val="CECA9D"/>
              </a:solidFill>
              <a:prstDash val="solid"/>
              <a:headEnd type="none" w="sm" len="sm"/>
              <a:tailEnd type="none" w="sm" len="sm"/>
            </a:ln>
          </p:spPr>
        </p:sp>
        <p:sp>
          <p:nvSpPr>
            <p:cNvPr id="7" name="AutoShape 7"/>
            <p:cNvSpPr/>
            <p:nvPr/>
          </p:nvSpPr>
          <p:spPr>
            <a:xfrm rot="-5400000">
              <a:off x="455477" y="595807"/>
              <a:ext cx="1255114" cy="0"/>
            </a:xfrm>
            <a:prstGeom prst="line">
              <a:avLst/>
            </a:prstGeom>
            <a:ln w="76200" cap="flat">
              <a:solidFill>
                <a:srgbClr val="FFFFFF"/>
              </a:solidFill>
              <a:prstDash val="solid"/>
              <a:headEnd type="none" w="sm" len="sm"/>
              <a:tailEnd type="none" w="sm" len="sm"/>
            </a:ln>
          </p:spPr>
        </p:sp>
      </p:grpSp>
      <p:sp>
        <p:nvSpPr>
          <p:cNvPr id="8" name="AutoShape 8"/>
          <p:cNvSpPr/>
          <p:nvPr/>
        </p:nvSpPr>
        <p:spPr>
          <a:xfrm>
            <a:off x="10626587" y="4657033"/>
            <a:ext cx="817584" cy="0"/>
          </a:xfrm>
          <a:prstGeom prst="line">
            <a:avLst/>
          </a:prstGeom>
          <a:ln w="57150" cap="flat">
            <a:solidFill>
              <a:srgbClr val="FFFFFF"/>
            </a:solidFill>
            <a:prstDash val="solid"/>
            <a:headEnd type="none" w="sm" len="sm"/>
            <a:tailEnd type="none" w="sm" len="sm"/>
          </a:ln>
        </p:spPr>
      </p:sp>
      <p:sp>
        <p:nvSpPr>
          <p:cNvPr id="9" name="AutoShape 9"/>
          <p:cNvSpPr/>
          <p:nvPr/>
        </p:nvSpPr>
        <p:spPr>
          <a:xfrm>
            <a:off x="11414695" y="4238752"/>
            <a:ext cx="817584" cy="0"/>
          </a:xfrm>
          <a:prstGeom prst="line">
            <a:avLst/>
          </a:prstGeom>
          <a:ln w="57150" cap="flat">
            <a:solidFill>
              <a:srgbClr val="FFFFFF"/>
            </a:solidFill>
            <a:prstDash val="solid"/>
            <a:headEnd type="none" w="sm" len="sm"/>
            <a:tailEnd type="none" w="sm" len="sm"/>
          </a:ln>
        </p:spPr>
      </p:sp>
      <p:sp>
        <p:nvSpPr>
          <p:cNvPr id="10" name="AutoShape 10"/>
          <p:cNvSpPr/>
          <p:nvPr/>
        </p:nvSpPr>
        <p:spPr>
          <a:xfrm rot="-5400000">
            <a:off x="11203528" y="4450274"/>
            <a:ext cx="470668" cy="0"/>
          </a:xfrm>
          <a:prstGeom prst="line">
            <a:avLst/>
          </a:prstGeom>
          <a:ln w="57150" cap="flat">
            <a:solidFill>
              <a:srgbClr val="FFFFFF"/>
            </a:solidFill>
            <a:prstDash val="solid"/>
            <a:headEnd type="none" w="sm" len="sm"/>
            <a:tailEnd type="none" w="sm" len="sm"/>
          </a:ln>
        </p:spPr>
      </p:sp>
      <p:sp>
        <p:nvSpPr>
          <p:cNvPr id="11" name="AutoShape 11"/>
          <p:cNvSpPr/>
          <p:nvPr/>
        </p:nvSpPr>
        <p:spPr>
          <a:xfrm rot="10799999">
            <a:off x="13206526" y="2011261"/>
            <a:ext cx="817584" cy="0"/>
          </a:xfrm>
          <a:prstGeom prst="line">
            <a:avLst/>
          </a:prstGeom>
          <a:ln w="57150" cap="flat">
            <a:solidFill>
              <a:srgbClr val="FFFFFF"/>
            </a:solidFill>
            <a:prstDash val="solid"/>
            <a:headEnd type="none" w="sm" len="sm"/>
            <a:tailEnd type="none" w="sm" len="sm"/>
          </a:ln>
        </p:spPr>
      </p:sp>
      <p:sp>
        <p:nvSpPr>
          <p:cNvPr id="12" name="AutoShape 12"/>
          <p:cNvSpPr/>
          <p:nvPr/>
        </p:nvSpPr>
        <p:spPr>
          <a:xfrm rot="10799999">
            <a:off x="12418418" y="2904971"/>
            <a:ext cx="817584" cy="0"/>
          </a:xfrm>
          <a:prstGeom prst="line">
            <a:avLst/>
          </a:prstGeom>
          <a:ln w="57150" cap="flat">
            <a:solidFill>
              <a:srgbClr val="FFFFFF"/>
            </a:solidFill>
            <a:prstDash val="solid"/>
            <a:headEnd type="none" w="sm" len="sm"/>
            <a:tailEnd type="none" w="sm" len="sm"/>
          </a:ln>
        </p:spPr>
      </p:sp>
      <p:sp>
        <p:nvSpPr>
          <p:cNvPr id="13" name="AutoShape 13"/>
          <p:cNvSpPr/>
          <p:nvPr/>
        </p:nvSpPr>
        <p:spPr>
          <a:xfrm rot="5377414">
            <a:off x="12735668" y="2455735"/>
            <a:ext cx="946118" cy="0"/>
          </a:xfrm>
          <a:prstGeom prst="line">
            <a:avLst/>
          </a:prstGeom>
          <a:ln w="57150" cap="flat">
            <a:solidFill>
              <a:srgbClr val="FFFFFF"/>
            </a:solidFill>
            <a:prstDash val="solid"/>
            <a:headEnd type="none" w="sm" len="sm"/>
            <a:tailEnd type="none" w="sm" len="sm"/>
          </a:ln>
        </p:spPr>
      </p:sp>
      <p:sp>
        <p:nvSpPr>
          <p:cNvPr id="14" name="AutoShape 14"/>
          <p:cNvSpPr/>
          <p:nvPr/>
        </p:nvSpPr>
        <p:spPr>
          <a:xfrm rot="10774898">
            <a:off x="13206514" y="8209315"/>
            <a:ext cx="943390" cy="0"/>
          </a:xfrm>
          <a:prstGeom prst="line">
            <a:avLst/>
          </a:prstGeom>
          <a:ln w="57150" cap="flat">
            <a:solidFill>
              <a:srgbClr val="FFFFFF"/>
            </a:solidFill>
            <a:prstDash val="solid"/>
            <a:headEnd type="none" w="sm" len="sm"/>
            <a:tailEnd type="none" w="sm" len="sm"/>
          </a:ln>
        </p:spPr>
      </p:sp>
      <p:sp>
        <p:nvSpPr>
          <p:cNvPr id="15" name="AutoShape 15"/>
          <p:cNvSpPr/>
          <p:nvPr/>
        </p:nvSpPr>
        <p:spPr>
          <a:xfrm rot="-10800000">
            <a:off x="12514722" y="6789901"/>
            <a:ext cx="756259" cy="0"/>
          </a:xfrm>
          <a:prstGeom prst="line">
            <a:avLst/>
          </a:prstGeom>
          <a:ln w="57150" cap="flat">
            <a:solidFill>
              <a:srgbClr val="FFFFFF"/>
            </a:solidFill>
            <a:prstDash val="solid"/>
            <a:headEnd type="none" w="sm" len="sm"/>
            <a:tailEnd type="none" w="sm" len="sm"/>
          </a:ln>
        </p:spPr>
      </p:sp>
      <p:sp>
        <p:nvSpPr>
          <p:cNvPr id="16" name="AutoShape 16"/>
          <p:cNvSpPr/>
          <p:nvPr/>
        </p:nvSpPr>
        <p:spPr>
          <a:xfrm rot="5404658">
            <a:off x="12504848" y="7497847"/>
            <a:ext cx="1473121" cy="0"/>
          </a:xfrm>
          <a:prstGeom prst="line">
            <a:avLst/>
          </a:prstGeom>
          <a:ln w="57150" cap="flat">
            <a:solidFill>
              <a:srgbClr val="FFFFFF"/>
            </a:solidFill>
            <a:prstDash val="solid"/>
            <a:headEnd type="none" w="sm" len="sm"/>
            <a:tailEnd type="none" w="sm" len="sm"/>
          </a:ln>
        </p:spPr>
      </p:sp>
      <p:sp>
        <p:nvSpPr>
          <p:cNvPr id="17" name="AutoShape 17"/>
          <p:cNvSpPr/>
          <p:nvPr/>
        </p:nvSpPr>
        <p:spPr>
          <a:xfrm rot="10790708">
            <a:off x="13183259" y="4224290"/>
            <a:ext cx="840853" cy="0"/>
          </a:xfrm>
          <a:prstGeom prst="line">
            <a:avLst/>
          </a:prstGeom>
          <a:ln w="57150" cap="flat">
            <a:solidFill>
              <a:srgbClr val="FFFFFF"/>
            </a:solidFill>
            <a:prstDash val="solid"/>
            <a:headEnd type="none" w="sm" len="sm"/>
            <a:tailEnd type="none" w="sm" len="sm"/>
          </a:ln>
        </p:spPr>
      </p:sp>
      <p:sp>
        <p:nvSpPr>
          <p:cNvPr id="18" name="AutoShape 18"/>
          <p:cNvSpPr/>
          <p:nvPr/>
        </p:nvSpPr>
        <p:spPr>
          <a:xfrm rot="10799999">
            <a:off x="12418418" y="5500967"/>
            <a:ext cx="817584" cy="0"/>
          </a:xfrm>
          <a:prstGeom prst="line">
            <a:avLst/>
          </a:prstGeom>
          <a:ln w="57150" cap="flat">
            <a:solidFill>
              <a:srgbClr val="FFFFFF"/>
            </a:solidFill>
            <a:prstDash val="solid"/>
            <a:headEnd type="none" w="sm" len="sm"/>
            <a:tailEnd type="none" w="sm" len="sm"/>
          </a:ln>
        </p:spPr>
      </p:sp>
      <p:sp>
        <p:nvSpPr>
          <p:cNvPr id="19" name="AutoShape 19"/>
          <p:cNvSpPr/>
          <p:nvPr/>
        </p:nvSpPr>
        <p:spPr>
          <a:xfrm rot="5400000">
            <a:off x="12215051" y="5191363"/>
            <a:ext cx="1993569" cy="0"/>
          </a:xfrm>
          <a:prstGeom prst="line">
            <a:avLst/>
          </a:prstGeom>
          <a:ln w="57150" cap="flat">
            <a:solidFill>
              <a:srgbClr val="FFFFFF"/>
            </a:solidFill>
            <a:prstDash val="solid"/>
            <a:headEnd type="none" w="sm" len="sm"/>
            <a:tailEnd type="none" w="sm" len="sm"/>
          </a:ln>
        </p:spPr>
      </p:sp>
      <p:sp>
        <p:nvSpPr>
          <p:cNvPr id="20" name="AutoShape 20"/>
          <p:cNvSpPr/>
          <p:nvPr/>
        </p:nvSpPr>
        <p:spPr>
          <a:xfrm>
            <a:off x="10641325" y="6423252"/>
            <a:ext cx="817584" cy="0"/>
          </a:xfrm>
          <a:prstGeom prst="line">
            <a:avLst/>
          </a:prstGeom>
          <a:ln w="57150" cap="flat">
            <a:solidFill>
              <a:srgbClr val="FFFFFF"/>
            </a:solidFill>
            <a:prstDash val="solid"/>
            <a:headEnd type="none" w="sm" len="sm"/>
            <a:tailEnd type="none" w="sm" len="sm"/>
          </a:ln>
        </p:spPr>
      </p:sp>
      <p:sp>
        <p:nvSpPr>
          <p:cNvPr id="21" name="AutoShape 21"/>
          <p:cNvSpPr/>
          <p:nvPr/>
        </p:nvSpPr>
        <p:spPr>
          <a:xfrm>
            <a:off x="11429433" y="5529542"/>
            <a:ext cx="817584" cy="0"/>
          </a:xfrm>
          <a:prstGeom prst="line">
            <a:avLst/>
          </a:prstGeom>
          <a:ln w="57150" cap="flat">
            <a:solidFill>
              <a:srgbClr val="FFFFFF"/>
            </a:solidFill>
            <a:prstDash val="solid"/>
            <a:headEnd type="none" w="sm" len="sm"/>
            <a:tailEnd type="none" w="sm" len="sm"/>
          </a:ln>
        </p:spPr>
      </p:sp>
      <p:sp>
        <p:nvSpPr>
          <p:cNvPr id="22" name="AutoShape 22"/>
          <p:cNvSpPr/>
          <p:nvPr/>
        </p:nvSpPr>
        <p:spPr>
          <a:xfrm rot="-5400000">
            <a:off x="10169429" y="6789901"/>
            <a:ext cx="2568343" cy="0"/>
          </a:xfrm>
          <a:prstGeom prst="line">
            <a:avLst/>
          </a:prstGeom>
          <a:ln w="57150" cap="flat">
            <a:solidFill>
              <a:srgbClr val="FFFFFF"/>
            </a:solidFill>
            <a:prstDash val="solid"/>
            <a:headEnd type="none" w="sm" len="sm"/>
            <a:tailEnd type="none" w="sm" len="sm"/>
          </a:ln>
        </p:spPr>
      </p:sp>
      <p:sp>
        <p:nvSpPr>
          <p:cNvPr id="23" name="AutoShape 23"/>
          <p:cNvSpPr/>
          <p:nvPr/>
        </p:nvSpPr>
        <p:spPr>
          <a:xfrm>
            <a:off x="10641325" y="8045497"/>
            <a:ext cx="817584" cy="0"/>
          </a:xfrm>
          <a:prstGeom prst="line">
            <a:avLst/>
          </a:prstGeom>
          <a:ln w="57150" cap="flat">
            <a:solidFill>
              <a:srgbClr val="CECA9D"/>
            </a:solidFill>
            <a:prstDash val="solid"/>
            <a:headEnd type="none" w="sm" len="sm"/>
            <a:tailEnd type="none" w="sm" len="sm"/>
          </a:ln>
        </p:spPr>
      </p:sp>
      <p:sp>
        <p:nvSpPr>
          <p:cNvPr id="24" name="AutoShape 24"/>
          <p:cNvSpPr/>
          <p:nvPr/>
        </p:nvSpPr>
        <p:spPr>
          <a:xfrm rot="10790708">
            <a:off x="13183182" y="6158436"/>
            <a:ext cx="840853" cy="0"/>
          </a:xfrm>
          <a:prstGeom prst="line">
            <a:avLst/>
          </a:prstGeom>
          <a:ln w="57150" cap="flat">
            <a:solidFill>
              <a:srgbClr val="FFFFFF"/>
            </a:solidFill>
            <a:prstDash val="solid"/>
            <a:headEnd type="none" w="sm" len="sm"/>
            <a:tailEnd type="none" w="sm" len="sm"/>
          </a:ln>
        </p:spPr>
      </p:sp>
      <p:sp>
        <p:nvSpPr>
          <p:cNvPr id="25" name="AutoShape 25"/>
          <p:cNvSpPr/>
          <p:nvPr/>
        </p:nvSpPr>
        <p:spPr>
          <a:xfrm rot="-5400000">
            <a:off x="8686103" y="5272105"/>
            <a:ext cx="7187601" cy="0"/>
          </a:xfrm>
          <a:prstGeom prst="line">
            <a:avLst/>
          </a:prstGeom>
          <a:ln w="57150" cap="rnd">
            <a:solidFill>
              <a:srgbClr val="FFFFFF"/>
            </a:solidFill>
            <a:prstDash val="solid"/>
            <a:headEnd type="none" w="sm" len="sm"/>
            <a:tailEnd type="none" w="sm" len="sm"/>
          </a:ln>
        </p:spPr>
      </p:sp>
      <p:grpSp>
        <p:nvGrpSpPr>
          <p:cNvPr id="26" name="Group 26"/>
          <p:cNvGrpSpPr/>
          <p:nvPr/>
        </p:nvGrpSpPr>
        <p:grpSpPr>
          <a:xfrm>
            <a:off x="11809172" y="1200535"/>
            <a:ext cx="941464" cy="941464"/>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28" name="Group 28"/>
          <p:cNvGrpSpPr/>
          <p:nvPr/>
        </p:nvGrpSpPr>
        <p:grpSpPr>
          <a:xfrm>
            <a:off x="11863710" y="1255074"/>
            <a:ext cx="832388" cy="832388"/>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sp>
        <p:nvSpPr>
          <p:cNvPr id="30" name="TextBox 30"/>
          <p:cNvSpPr txBox="1"/>
          <p:nvPr/>
        </p:nvSpPr>
        <p:spPr>
          <a:xfrm>
            <a:off x="11935319" y="1449538"/>
            <a:ext cx="689170" cy="398345"/>
          </a:xfrm>
          <a:prstGeom prst="rect">
            <a:avLst/>
          </a:prstGeom>
        </p:spPr>
        <p:txBody>
          <a:bodyPr lIns="0" tIns="0" rIns="0" bIns="0" rtlCol="0" anchor="t">
            <a:spAutoFit/>
          </a:bodyPr>
          <a:lstStyle/>
          <a:p>
            <a:pPr algn="ctr">
              <a:lnSpc>
                <a:spcPts val="3243"/>
              </a:lnSpc>
            </a:pPr>
            <a:r>
              <a:rPr lang="en-US" sz="2317" spc="-166" dirty="0" smtClean="0">
                <a:solidFill>
                  <a:srgbClr val="FFFFFF"/>
                </a:solidFill>
                <a:latin typeface="Garet Bold"/>
              </a:rPr>
              <a:t>202</a:t>
            </a:r>
            <a:r>
              <a:rPr lang="en-US" sz="2317" spc="-166" dirty="0">
                <a:solidFill>
                  <a:srgbClr val="FFFFFF"/>
                </a:solidFill>
                <a:latin typeface="Garet Bold"/>
              </a:rPr>
              <a:t>5</a:t>
            </a:r>
            <a:endParaRPr lang="en-US" sz="2317" spc="-166" dirty="0">
              <a:solidFill>
                <a:srgbClr val="FFFFFF"/>
              </a:solidFill>
              <a:latin typeface="Garet Bold"/>
            </a:endParaRPr>
          </a:p>
        </p:txBody>
      </p:sp>
      <p:grpSp>
        <p:nvGrpSpPr>
          <p:cNvPr id="31" name="Group 31"/>
          <p:cNvGrpSpPr/>
          <p:nvPr/>
        </p:nvGrpSpPr>
        <p:grpSpPr>
          <a:xfrm>
            <a:off x="11809172" y="2486627"/>
            <a:ext cx="941464" cy="941464"/>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33" name="Group 33"/>
          <p:cNvGrpSpPr/>
          <p:nvPr/>
        </p:nvGrpSpPr>
        <p:grpSpPr>
          <a:xfrm>
            <a:off x="11863710" y="2541165"/>
            <a:ext cx="832388" cy="832388"/>
            <a:chOff x="0" y="0"/>
            <a:chExt cx="6350000" cy="6350000"/>
          </a:xfrm>
        </p:grpSpPr>
        <p:sp>
          <p:nvSpPr>
            <p:cNvPr id="34" name="Freeform 3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grpSp>
        <p:nvGrpSpPr>
          <p:cNvPr id="35" name="Group 35"/>
          <p:cNvGrpSpPr/>
          <p:nvPr/>
        </p:nvGrpSpPr>
        <p:grpSpPr>
          <a:xfrm>
            <a:off x="11809172" y="3772718"/>
            <a:ext cx="941464" cy="941464"/>
            <a:chOff x="0" y="0"/>
            <a:chExt cx="6350000" cy="6350000"/>
          </a:xfrm>
        </p:grpSpPr>
        <p:sp>
          <p:nvSpPr>
            <p:cNvPr id="36" name="Freeform 3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37" name="Group 37"/>
          <p:cNvGrpSpPr/>
          <p:nvPr/>
        </p:nvGrpSpPr>
        <p:grpSpPr>
          <a:xfrm>
            <a:off x="11863710" y="3827257"/>
            <a:ext cx="832388" cy="832388"/>
            <a:chOff x="0" y="0"/>
            <a:chExt cx="6350000" cy="6350000"/>
          </a:xfrm>
        </p:grpSpPr>
        <p:sp>
          <p:nvSpPr>
            <p:cNvPr id="38" name="Freeform 3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grpSp>
        <p:nvGrpSpPr>
          <p:cNvPr id="39" name="Group 39"/>
          <p:cNvGrpSpPr/>
          <p:nvPr/>
        </p:nvGrpSpPr>
        <p:grpSpPr>
          <a:xfrm>
            <a:off x="11809172" y="5058810"/>
            <a:ext cx="941464" cy="941464"/>
            <a:chOff x="0" y="0"/>
            <a:chExt cx="6350000" cy="6350000"/>
          </a:xfrm>
        </p:grpSpPr>
        <p:sp>
          <p:nvSpPr>
            <p:cNvPr id="40" name="Freeform 4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41" name="Group 41"/>
          <p:cNvGrpSpPr/>
          <p:nvPr/>
        </p:nvGrpSpPr>
        <p:grpSpPr>
          <a:xfrm>
            <a:off x="11863710" y="5113348"/>
            <a:ext cx="832388" cy="832388"/>
            <a:chOff x="0" y="0"/>
            <a:chExt cx="6350000" cy="6350000"/>
          </a:xfrm>
        </p:grpSpPr>
        <p:sp>
          <p:nvSpPr>
            <p:cNvPr id="42" name="Freeform 4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sp>
        <p:nvSpPr>
          <p:cNvPr id="43" name="TextBox 43"/>
          <p:cNvSpPr txBox="1"/>
          <p:nvPr/>
        </p:nvSpPr>
        <p:spPr>
          <a:xfrm>
            <a:off x="11935319" y="5307812"/>
            <a:ext cx="689170" cy="395834"/>
          </a:xfrm>
          <a:prstGeom prst="rect">
            <a:avLst/>
          </a:prstGeom>
        </p:spPr>
        <p:txBody>
          <a:bodyPr lIns="0" tIns="0" rIns="0" bIns="0" rtlCol="0" anchor="t">
            <a:spAutoFit/>
          </a:bodyPr>
          <a:lstStyle/>
          <a:p>
            <a:pPr algn="ctr">
              <a:lnSpc>
                <a:spcPts val="3243"/>
              </a:lnSpc>
            </a:pPr>
            <a:r>
              <a:rPr lang="en-US" sz="2317" spc="-166" dirty="0" smtClean="0">
                <a:solidFill>
                  <a:srgbClr val="FFFFFF"/>
                </a:solidFill>
                <a:latin typeface="Garet Bold"/>
              </a:rPr>
              <a:t>2022</a:t>
            </a:r>
            <a:endParaRPr lang="en-US" sz="2317" spc="-166" dirty="0">
              <a:solidFill>
                <a:srgbClr val="FFFFFF"/>
              </a:solidFill>
              <a:latin typeface="Garet Bold"/>
            </a:endParaRPr>
          </a:p>
        </p:txBody>
      </p:sp>
      <p:grpSp>
        <p:nvGrpSpPr>
          <p:cNvPr id="44" name="Group 44"/>
          <p:cNvGrpSpPr/>
          <p:nvPr/>
        </p:nvGrpSpPr>
        <p:grpSpPr>
          <a:xfrm>
            <a:off x="11809172" y="6344901"/>
            <a:ext cx="941464" cy="941464"/>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46" name="Group 46"/>
          <p:cNvGrpSpPr/>
          <p:nvPr/>
        </p:nvGrpSpPr>
        <p:grpSpPr>
          <a:xfrm>
            <a:off x="11863710" y="6399440"/>
            <a:ext cx="832388" cy="832388"/>
            <a:chOff x="0" y="0"/>
            <a:chExt cx="6350000" cy="6350000"/>
          </a:xfrm>
        </p:grpSpPr>
        <p:sp>
          <p:nvSpPr>
            <p:cNvPr id="47" name="Freeform 4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sp>
        <p:nvSpPr>
          <p:cNvPr id="48" name="TextBox 48"/>
          <p:cNvSpPr txBox="1"/>
          <p:nvPr/>
        </p:nvSpPr>
        <p:spPr>
          <a:xfrm>
            <a:off x="11935319" y="6593904"/>
            <a:ext cx="689170" cy="395834"/>
          </a:xfrm>
          <a:prstGeom prst="rect">
            <a:avLst/>
          </a:prstGeom>
        </p:spPr>
        <p:txBody>
          <a:bodyPr lIns="0" tIns="0" rIns="0" bIns="0" rtlCol="0" anchor="t">
            <a:spAutoFit/>
          </a:bodyPr>
          <a:lstStyle/>
          <a:p>
            <a:pPr algn="ctr">
              <a:lnSpc>
                <a:spcPts val="3243"/>
              </a:lnSpc>
            </a:pPr>
            <a:r>
              <a:rPr lang="en-US" sz="2317" spc="-166" dirty="0" smtClean="0">
                <a:solidFill>
                  <a:srgbClr val="FFFFFF"/>
                </a:solidFill>
                <a:latin typeface="Garet Bold"/>
              </a:rPr>
              <a:t>2021</a:t>
            </a:r>
            <a:endParaRPr lang="en-US" sz="2317" spc="-166" dirty="0">
              <a:solidFill>
                <a:srgbClr val="FFFFFF"/>
              </a:solidFill>
              <a:latin typeface="Garet Bold"/>
            </a:endParaRPr>
          </a:p>
        </p:txBody>
      </p:sp>
      <p:grpSp>
        <p:nvGrpSpPr>
          <p:cNvPr id="49" name="Group 49"/>
          <p:cNvGrpSpPr/>
          <p:nvPr/>
        </p:nvGrpSpPr>
        <p:grpSpPr>
          <a:xfrm>
            <a:off x="11809172" y="8328499"/>
            <a:ext cx="941464" cy="941464"/>
            <a:chOff x="0" y="0"/>
            <a:chExt cx="6350000" cy="6350000"/>
          </a:xfrm>
        </p:grpSpPr>
        <p:sp>
          <p:nvSpPr>
            <p:cNvPr id="50" name="Freeform 5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51" name="Group 51"/>
          <p:cNvGrpSpPr/>
          <p:nvPr/>
        </p:nvGrpSpPr>
        <p:grpSpPr>
          <a:xfrm>
            <a:off x="11863710" y="8383037"/>
            <a:ext cx="832388" cy="832388"/>
            <a:chOff x="0" y="0"/>
            <a:chExt cx="6350000" cy="6350000"/>
          </a:xfrm>
        </p:grpSpPr>
        <p:sp>
          <p:nvSpPr>
            <p:cNvPr id="52" name="Freeform 5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grpSp>
        <p:nvGrpSpPr>
          <p:cNvPr id="53" name="Group 53"/>
          <p:cNvGrpSpPr/>
          <p:nvPr/>
        </p:nvGrpSpPr>
        <p:grpSpPr>
          <a:xfrm>
            <a:off x="7791163" y="1671267"/>
            <a:ext cx="3244216" cy="1512865"/>
            <a:chOff x="0" y="0"/>
            <a:chExt cx="4325621" cy="2017153"/>
          </a:xfrm>
        </p:grpSpPr>
        <p:grpSp>
          <p:nvGrpSpPr>
            <p:cNvPr id="54" name="Group 54"/>
            <p:cNvGrpSpPr/>
            <p:nvPr/>
          </p:nvGrpSpPr>
          <p:grpSpPr>
            <a:xfrm rot="-10800000">
              <a:off x="0" y="0"/>
              <a:ext cx="4325621" cy="2017153"/>
              <a:chOff x="0" y="0"/>
              <a:chExt cx="18271613" cy="8520545"/>
            </a:xfrm>
          </p:grpSpPr>
          <p:sp>
            <p:nvSpPr>
              <p:cNvPr id="55" name="Freeform 55"/>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007C72"/>
              </a:solidFill>
            </p:spPr>
          </p:sp>
        </p:grpSp>
        <p:grpSp>
          <p:nvGrpSpPr>
            <p:cNvPr id="56" name="Group 56"/>
            <p:cNvGrpSpPr>
              <a:grpSpLocks noChangeAspect="1"/>
            </p:cNvGrpSpPr>
            <p:nvPr/>
          </p:nvGrpSpPr>
          <p:grpSpPr>
            <a:xfrm rot="5400000">
              <a:off x="178357" y="445768"/>
              <a:ext cx="456301" cy="395157"/>
              <a:chOff x="0" y="0"/>
              <a:chExt cx="6350000" cy="5499100"/>
            </a:xfrm>
          </p:grpSpPr>
          <p:sp>
            <p:nvSpPr>
              <p:cNvPr id="57" name="Freeform 5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solidFill>
            </p:spPr>
          </p:sp>
        </p:grpSp>
        <p:sp>
          <p:nvSpPr>
            <p:cNvPr id="58" name="TextBox 58"/>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FFFFFF"/>
                  </a:solidFill>
                  <a:latin typeface="HK Grotesk Semi-Bold"/>
                </a:rPr>
                <a:t>Presentations </a:t>
              </a:r>
            </a:p>
            <a:p>
              <a:pPr>
                <a:lnSpc>
                  <a:spcPts val="1624"/>
                </a:lnSpc>
              </a:pPr>
              <a:r>
                <a:rPr lang="en-US" sz="1400">
                  <a:solidFill>
                    <a:srgbClr val="FFFFFF"/>
                  </a:solidFill>
                  <a:latin typeface="HK Grotesk Medium"/>
                </a:rPr>
                <a:t>are communication tools that can be used as demonstrations, lectures, speeches, and more.</a:t>
              </a:r>
            </a:p>
          </p:txBody>
        </p:sp>
      </p:grpSp>
      <p:grpSp>
        <p:nvGrpSpPr>
          <p:cNvPr id="59" name="Group 59"/>
          <p:cNvGrpSpPr/>
          <p:nvPr/>
        </p:nvGrpSpPr>
        <p:grpSpPr>
          <a:xfrm>
            <a:off x="13619942" y="1671267"/>
            <a:ext cx="3244216" cy="1512865"/>
            <a:chOff x="0" y="0"/>
            <a:chExt cx="4325621" cy="2017153"/>
          </a:xfrm>
        </p:grpSpPr>
        <p:grpSp>
          <p:nvGrpSpPr>
            <p:cNvPr id="60" name="Group 60"/>
            <p:cNvGrpSpPr/>
            <p:nvPr/>
          </p:nvGrpSpPr>
          <p:grpSpPr>
            <a:xfrm rot="-10800000">
              <a:off x="0" y="0"/>
              <a:ext cx="4325621" cy="2017153"/>
              <a:chOff x="0" y="0"/>
              <a:chExt cx="18271613" cy="8520545"/>
            </a:xfrm>
          </p:grpSpPr>
          <p:sp>
            <p:nvSpPr>
              <p:cNvPr id="61" name="Freeform 61"/>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007C72"/>
              </a:solidFill>
            </p:spPr>
          </p:sp>
        </p:grpSp>
        <p:grpSp>
          <p:nvGrpSpPr>
            <p:cNvPr id="62" name="Group 62"/>
            <p:cNvGrpSpPr>
              <a:grpSpLocks noChangeAspect="1"/>
            </p:cNvGrpSpPr>
            <p:nvPr/>
          </p:nvGrpSpPr>
          <p:grpSpPr>
            <a:xfrm rot="5400000">
              <a:off x="178357" y="445768"/>
              <a:ext cx="456301" cy="395157"/>
              <a:chOff x="0" y="0"/>
              <a:chExt cx="6350000" cy="5499100"/>
            </a:xfrm>
          </p:grpSpPr>
          <p:sp>
            <p:nvSpPr>
              <p:cNvPr id="63" name="Freeform 6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7C72"/>
              </a:solidFill>
            </p:spPr>
          </p:sp>
        </p:grpSp>
        <p:sp>
          <p:nvSpPr>
            <p:cNvPr id="64" name="TextBox 64"/>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FFFFFF"/>
                  </a:solidFill>
                  <a:latin typeface="HK Grotesk Semi-Bold"/>
                </a:rPr>
                <a:t>Presentations </a:t>
              </a:r>
            </a:p>
            <a:p>
              <a:pPr>
                <a:lnSpc>
                  <a:spcPts val="1624"/>
                </a:lnSpc>
              </a:pPr>
              <a:r>
                <a:rPr lang="en-US" sz="1400">
                  <a:solidFill>
                    <a:srgbClr val="FFFFFF"/>
                  </a:solidFill>
                  <a:latin typeface="HK Grotesk Medium"/>
                </a:rPr>
                <a:t>are communication tools that can be used as demonstrations, lectures, speeches, and more.</a:t>
              </a:r>
            </a:p>
          </p:txBody>
        </p:sp>
      </p:grpSp>
      <p:grpSp>
        <p:nvGrpSpPr>
          <p:cNvPr id="65" name="Group 65"/>
          <p:cNvGrpSpPr/>
          <p:nvPr/>
        </p:nvGrpSpPr>
        <p:grpSpPr>
          <a:xfrm>
            <a:off x="13619942" y="3526143"/>
            <a:ext cx="3244216" cy="1512865"/>
            <a:chOff x="0" y="0"/>
            <a:chExt cx="4325621" cy="2017153"/>
          </a:xfrm>
        </p:grpSpPr>
        <p:grpSp>
          <p:nvGrpSpPr>
            <p:cNvPr id="66" name="Group 66"/>
            <p:cNvGrpSpPr/>
            <p:nvPr/>
          </p:nvGrpSpPr>
          <p:grpSpPr>
            <a:xfrm rot="-10800000">
              <a:off x="0" y="0"/>
              <a:ext cx="4325621" cy="2017153"/>
              <a:chOff x="0" y="0"/>
              <a:chExt cx="18271613" cy="8520545"/>
            </a:xfrm>
          </p:grpSpPr>
          <p:sp>
            <p:nvSpPr>
              <p:cNvPr id="67" name="Freeform 67"/>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007C72"/>
              </a:solidFill>
            </p:spPr>
          </p:sp>
        </p:grpSp>
        <p:grpSp>
          <p:nvGrpSpPr>
            <p:cNvPr id="68" name="Group 68"/>
            <p:cNvGrpSpPr>
              <a:grpSpLocks noChangeAspect="1"/>
            </p:cNvGrpSpPr>
            <p:nvPr/>
          </p:nvGrpSpPr>
          <p:grpSpPr>
            <a:xfrm rot="5400000">
              <a:off x="178357" y="445768"/>
              <a:ext cx="456301" cy="395157"/>
              <a:chOff x="0" y="0"/>
              <a:chExt cx="6350000" cy="5499100"/>
            </a:xfrm>
          </p:grpSpPr>
          <p:sp>
            <p:nvSpPr>
              <p:cNvPr id="69" name="Freeform 69"/>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7C72"/>
              </a:solidFill>
            </p:spPr>
          </p:sp>
        </p:grpSp>
        <p:sp>
          <p:nvSpPr>
            <p:cNvPr id="70" name="TextBox 70"/>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FFFFFF"/>
                  </a:solidFill>
                  <a:latin typeface="HK Grotesk Semi-Bold"/>
                </a:rPr>
                <a:t>Presentations </a:t>
              </a:r>
            </a:p>
            <a:p>
              <a:pPr>
                <a:lnSpc>
                  <a:spcPts val="1624"/>
                </a:lnSpc>
              </a:pPr>
              <a:r>
                <a:rPr lang="en-US" sz="1400">
                  <a:solidFill>
                    <a:srgbClr val="FFFFFF"/>
                  </a:solidFill>
                  <a:latin typeface="HK Grotesk Medium"/>
                </a:rPr>
                <a:t>are communication tools that can be used as demonstrations, lectures, speeches, and more.</a:t>
              </a:r>
            </a:p>
          </p:txBody>
        </p:sp>
      </p:grpSp>
      <p:grpSp>
        <p:nvGrpSpPr>
          <p:cNvPr id="71" name="Group 71"/>
          <p:cNvGrpSpPr/>
          <p:nvPr/>
        </p:nvGrpSpPr>
        <p:grpSpPr>
          <a:xfrm>
            <a:off x="13619942" y="5414666"/>
            <a:ext cx="3244216" cy="1512865"/>
            <a:chOff x="0" y="0"/>
            <a:chExt cx="4325621" cy="2017153"/>
          </a:xfrm>
        </p:grpSpPr>
        <p:grpSp>
          <p:nvGrpSpPr>
            <p:cNvPr id="72" name="Group 72"/>
            <p:cNvGrpSpPr/>
            <p:nvPr/>
          </p:nvGrpSpPr>
          <p:grpSpPr>
            <a:xfrm rot="-10800000">
              <a:off x="0" y="0"/>
              <a:ext cx="4325621" cy="2017153"/>
              <a:chOff x="0" y="0"/>
              <a:chExt cx="18271613" cy="8520545"/>
            </a:xfrm>
          </p:grpSpPr>
          <p:sp>
            <p:nvSpPr>
              <p:cNvPr id="73" name="Freeform 73"/>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007C72"/>
              </a:solidFill>
            </p:spPr>
          </p:sp>
        </p:grpSp>
        <p:grpSp>
          <p:nvGrpSpPr>
            <p:cNvPr id="74" name="Group 74"/>
            <p:cNvGrpSpPr>
              <a:grpSpLocks noChangeAspect="1"/>
            </p:cNvGrpSpPr>
            <p:nvPr/>
          </p:nvGrpSpPr>
          <p:grpSpPr>
            <a:xfrm rot="5400000">
              <a:off x="178357" y="445768"/>
              <a:ext cx="456301" cy="395157"/>
              <a:chOff x="0" y="0"/>
              <a:chExt cx="6350000" cy="5499100"/>
            </a:xfrm>
          </p:grpSpPr>
          <p:sp>
            <p:nvSpPr>
              <p:cNvPr id="75" name="Freeform 7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7C72"/>
              </a:solidFill>
            </p:spPr>
          </p:sp>
        </p:grpSp>
        <p:sp>
          <p:nvSpPr>
            <p:cNvPr id="76" name="TextBox 76"/>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FFFFFF"/>
                  </a:solidFill>
                  <a:latin typeface="HK Grotesk Semi-Bold"/>
                </a:rPr>
                <a:t>Presentations </a:t>
              </a:r>
            </a:p>
            <a:p>
              <a:pPr>
                <a:lnSpc>
                  <a:spcPts val="1624"/>
                </a:lnSpc>
              </a:pPr>
              <a:r>
                <a:rPr lang="en-US" sz="1400">
                  <a:solidFill>
                    <a:srgbClr val="FFFFFF"/>
                  </a:solidFill>
                  <a:latin typeface="HK Grotesk Medium"/>
                </a:rPr>
                <a:t>are communication tools that can be used as demonstrations, lectures, speeches, and more.</a:t>
              </a:r>
            </a:p>
          </p:txBody>
        </p:sp>
      </p:grpSp>
      <p:grpSp>
        <p:nvGrpSpPr>
          <p:cNvPr id="77" name="Group 77"/>
          <p:cNvGrpSpPr/>
          <p:nvPr/>
        </p:nvGrpSpPr>
        <p:grpSpPr>
          <a:xfrm>
            <a:off x="13619942" y="7286366"/>
            <a:ext cx="3244216" cy="1512865"/>
            <a:chOff x="0" y="0"/>
            <a:chExt cx="4325621" cy="2017153"/>
          </a:xfrm>
        </p:grpSpPr>
        <p:grpSp>
          <p:nvGrpSpPr>
            <p:cNvPr id="78" name="Group 78"/>
            <p:cNvGrpSpPr/>
            <p:nvPr/>
          </p:nvGrpSpPr>
          <p:grpSpPr>
            <a:xfrm rot="-10800000">
              <a:off x="0" y="0"/>
              <a:ext cx="4325621" cy="2017153"/>
              <a:chOff x="0" y="0"/>
              <a:chExt cx="18271613" cy="8520545"/>
            </a:xfrm>
          </p:grpSpPr>
          <p:sp>
            <p:nvSpPr>
              <p:cNvPr id="79" name="Freeform 79"/>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007C72"/>
              </a:solidFill>
            </p:spPr>
          </p:sp>
        </p:grpSp>
        <p:grpSp>
          <p:nvGrpSpPr>
            <p:cNvPr id="80" name="Group 80"/>
            <p:cNvGrpSpPr>
              <a:grpSpLocks noChangeAspect="1"/>
            </p:cNvGrpSpPr>
            <p:nvPr/>
          </p:nvGrpSpPr>
          <p:grpSpPr>
            <a:xfrm rot="5400000">
              <a:off x="178357" y="445768"/>
              <a:ext cx="456301" cy="395157"/>
              <a:chOff x="0" y="0"/>
              <a:chExt cx="6350000" cy="5499100"/>
            </a:xfrm>
          </p:grpSpPr>
          <p:sp>
            <p:nvSpPr>
              <p:cNvPr id="81" name="Freeform 8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7C72"/>
              </a:solidFill>
            </p:spPr>
          </p:sp>
        </p:grpSp>
        <p:sp>
          <p:nvSpPr>
            <p:cNvPr id="82" name="TextBox 82"/>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FFFFFF"/>
                  </a:solidFill>
                  <a:latin typeface="HK Grotesk Semi-Bold"/>
                </a:rPr>
                <a:t>Presentations </a:t>
              </a:r>
            </a:p>
            <a:p>
              <a:pPr>
                <a:lnSpc>
                  <a:spcPts val="1624"/>
                </a:lnSpc>
              </a:pPr>
              <a:r>
                <a:rPr lang="en-US" sz="1400">
                  <a:solidFill>
                    <a:srgbClr val="FFFFFF"/>
                  </a:solidFill>
                  <a:latin typeface="HK Grotesk Medium"/>
                </a:rPr>
                <a:t>are communication tools that can be used as demonstrations, lectures, speeches, and more.</a:t>
              </a:r>
            </a:p>
          </p:txBody>
        </p:sp>
      </p:grpSp>
      <p:grpSp>
        <p:nvGrpSpPr>
          <p:cNvPr id="83" name="Group 83"/>
          <p:cNvGrpSpPr/>
          <p:nvPr/>
        </p:nvGrpSpPr>
        <p:grpSpPr>
          <a:xfrm>
            <a:off x="-2591110" y="3474373"/>
            <a:ext cx="10990969" cy="8850411"/>
            <a:chOff x="0" y="0"/>
            <a:chExt cx="6807031" cy="5481320"/>
          </a:xfrm>
        </p:grpSpPr>
        <p:sp>
          <p:nvSpPr>
            <p:cNvPr id="84" name="Freeform 84"/>
            <p:cNvSpPr/>
            <p:nvPr/>
          </p:nvSpPr>
          <p:spPr>
            <a:xfrm>
              <a:off x="0" y="0"/>
              <a:ext cx="6806946" cy="5481320"/>
            </a:xfrm>
            <a:custGeom>
              <a:avLst/>
              <a:gdLst/>
              <a:ahLst/>
              <a:cxnLst/>
              <a:rect l="l" t="t" r="r" b="b"/>
              <a:pathLst>
                <a:path w="6806946" h="5481320">
                  <a:moveTo>
                    <a:pt x="3403600" y="0"/>
                  </a:moveTo>
                  <a:cubicBezTo>
                    <a:pt x="3291459" y="0"/>
                    <a:pt x="3187192" y="57023"/>
                    <a:pt x="3127121" y="151765"/>
                  </a:cubicBezTo>
                  <a:lnTo>
                    <a:pt x="51308" y="4976749"/>
                  </a:lnTo>
                  <a:cubicBezTo>
                    <a:pt x="17399" y="5030089"/>
                    <a:pt x="127" y="5090922"/>
                    <a:pt x="0" y="5151882"/>
                  </a:cubicBezTo>
                  <a:lnTo>
                    <a:pt x="0" y="5153914"/>
                  </a:lnTo>
                  <a:cubicBezTo>
                    <a:pt x="127" y="5207889"/>
                    <a:pt x="13589" y="5261864"/>
                    <a:pt x="40513" y="5311013"/>
                  </a:cubicBezTo>
                  <a:cubicBezTo>
                    <a:pt x="98044" y="5416042"/>
                    <a:pt x="208280" y="5481320"/>
                    <a:pt x="328041" y="5481320"/>
                  </a:cubicBezTo>
                  <a:lnTo>
                    <a:pt x="6479032" y="5481320"/>
                  </a:lnTo>
                  <a:cubicBezTo>
                    <a:pt x="6598920" y="5481320"/>
                    <a:pt x="6709156" y="5416169"/>
                    <a:pt x="6766687" y="5311013"/>
                  </a:cubicBezTo>
                  <a:lnTo>
                    <a:pt x="6766814" y="5311013"/>
                  </a:lnTo>
                  <a:cubicBezTo>
                    <a:pt x="6780149" y="5286502"/>
                    <a:pt x="6790309" y="5260594"/>
                    <a:pt x="6797167" y="5234178"/>
                  </a:cubicBezTo>
                  <a:lnTo>
                    <a:pt x="6806946" y="5155057"/>
                  </a:lnTo>
                  <a:lnTo>
                    <a:pt x="6806946" y="5150485"/>
                  </a:lnTo>
                  <a:lnTo>
                    <a:pt x="6803898" y="5107305"/>
                  </a:lnTo>
                  <a:cubicBezTo>
                    <a:pt x="6797421" y="5061585"/>
                    <a:pt x="6781165" y="5017008"/>
                    <a:pt x="6755638" y="4976749"/>
                  </a:cubicBezTo>
                  <a:lnTo>
                    <a:pt x="3680079" y="151765"/>
                  </a:lnTo>
                  <a:cubicBezTo>
                    <a:pt x="3619881" y="57023"/>
                    <a:pt x="3515741" y="0"/>
                    <a:pt x="3403600" y="0"/>
                  </a:cubicBezTo>
                  <a:close/>
                </a:path>
              </a:pathLst>
            </a:custGeom>
            <a:blipFill>
              <a:blip r:embed="rId2"/>
              <a:stretch>
                <a:fillRect l="-10431" r="-10431"/>
              </a:stretch>
            </a:blipFill>
          </p:spPr>
        </p:sp>
      </p:grpSp>
      <p:sp>
        <p:nvSpPr>
          <p:cNvPr id="85" name="Freeform 85"/>
          <p:cNvSpPr/>
          <p:nvPr/>
        </p:nvSpPr>
        <p:spPr>
          <a:xfrm>
            <a:off x="-4140010" y="5529152"/>
            <a:ext cx="13088971" cy="9971416"/>
          </a:xfrm>
          <a:custGeom>
            <a:avLst/>
            <a:gdLst/>
            <a:ahLst/>
            <a:cxnLst/>
            <a:rect l="l" t="t" r="r" b="b"/>
            <a:pathLst>
              <a:path w="13088971" h="9971416">
                <a:moveTo>
                  <a:pt x="0" y="0"/>
                </a:moveTo>
                <a:lnTo>
                  <a:pt x="13088972" y="0"/>
                </a:lnTo>
                <a:lnTo>
                  <a:pt x="13088972" y="9971417"/>
                </a:lnTo>
                <a:lnTo>
                  <a:pt x="0" y="99714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6" name="Freeform 86"/>
          <p:cNvSpPr/>
          <p:nvPr/>
        </p:nvSpPr>
        <p:spPr>
          <a:xfrm>
            <a:off x="-2106934" y="8719987"/>
            <a:ext cx="10403617" cy="8379641"/>
          </a:xfrm>
          <a:custGeom>
            <a:avLst/>
            <a:gdLst/>
            <a:ahLst/>
            <a:cxnLst/>
            <a:rect l="l" t="t" r="r" b="b"/>
            <a:pathLst>
              <a:path w="10403617" h="8379641">
                <a:moveTo>
                  <a:pt x="0" y="0"/>
                </a:moveTo>
                <a:lnTo>
                  <a:pt x="10403617" y="0"/>
                </a:lnTo>
                <a:lnTo>
                  <a:pt x="10403617" y="8379640"/>
                </a:lnTo>
                <a:lnTo>
                  <a:pt x="0" y="8379640"/>
                </a:lnTo>
                <a:lnTo>
                  <a:pt x="0" y="0"/>
                </a:lnTo>
                <a:close/>
              </a:path>
            </a:pathLst>
          </a:custGeom>
          <a:blipFill>
            <a:blip r:embed="rId5">
              <a:alphaModFix amt="85000"/>
              <a:extLst>
                <a:ext uri="{96DAC541-7B7A-43D3-8B79-37D633B846F1}">
                  <asvg:svgBlip xmlns:asvg="http://schemas.microsoft.com/office/drawing/2016/SVG/main" xmlns="" r:embed="rId6"/>
                </a:ext>
              </a:extLst>
            </a:blip>
            <a:stretch>
              <a:fillRect/>
            </a:stretch>
          </a:blipFill>
        </p:spPr>
      </p:sp>
      <p:grpSp>
        <p:nvGrpSpPr>
          <p:cNvPr id="87" name="Group 87"/>
          <p:cNvGrpSpPr/>
          <p:nvPr/>
        </p:nvGrpSpPr>
        <p:grpSpPr>
          <a:xfrm>
            <a:off x="7791163" y="7286366"/>
            <a:ext cx="3244216" cy="1512865"/>
            <a:chOff x="0" y="0"/>
            <a:chExt cx="4325621" cy="2017153"/>
          </a:xfrm>
        </p:grpSpPr>
        <p:grpSp>
          <p:nvGrpSpPr>
            <p:cNvPr id="88" name="Group 88"/>
            <p:cNvGrpSpPr/>
            <p:nvPr/>
          </p:nvGrpSpPr>
          <p:grpSpPr>
            <a:xfrm rot="-10800000">
              <a:off x="0" y="0"/>
              <a:ext cx="4325621" cy="2017153"/>
              <a:chOff x="0" y="0"/>
              <a:chExt cx="18271613" cy="8520545"/>
            </a:xfrm>
          </p:grpSpPr>
          <p:sp>
            <p:nvSpPr>
              <p:cNvPr id="89" name="Freeform 89"/>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007C72"/>
              </a:solidFill>
            </p:spPr>
          </p:sp>
        </p:grpSp>
        <p:grpSp>
          <p:nvGrpSpPr>
            <p:cNvPr id="90" name="Group 90"/>
            <p:cNvGrpSpPr>
              <a:grpSpLocks noChangeAspect="1"/>
            </p:cNvGrpSpPr>
            <p:nvPr/>
          </p:nvGrpSpPr>
          <p:grpSpPr>
            <a:xfrm rot="5400000">
              <a:off x="178357" y="445768"/>
              <a:ext cx="456301" cy="395157"/>
              <a:chOff x="0" y="0"/>
              <a:chExt cx="6350000" cy="5499100"/>
            </a:xfrm>
          </p:grpSpPr>
          <p:sp>
            <p:nvSpPr>
              <p:cNvPr id="91" name="Freeform 9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7C72"/>
              </a:solidFill>
            </p:spPr>
          </p:sp>
        </p:grpSp>
        <p:sp>
          <p:nvSpPr>
            <p:cNvPr id="92" name="TextBox 92"/>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FFFFFF"/>
                  </a:solidFill>
                  <a:latin typeface="HK Grotesk Semi-Bold"/>
                </a:rPr>
                <a:t>Presentations </a:t>
              </a:r>
            </a:p>
            <a:p>
              <a:pPr>
                <a:lnSpc>
                  <a:spcPts val="1624"/>
                </a:lnSpc>
              </a:pPr>
              <a:r>
                <a:rPr lang="en-US" sz="1400">
                  <a:solidFill>
                    <a:srgbClr val="FFFFFF"/>
                  </a:solidFill>
                  <a:latin typeface="HK Grotesk Medium"/>
                </a:rPr>
                <a:t>are communication tools that can be used as demonstrations, lectures, speeches, and more.</a:t>
              </a:r>
            </a:p>
          </p:txBody>
        </p:sp>
      </p:grpSp>
      <p:grpSp>
        <p:nvGrpSpPr>
          <p:cNvPr id="93" name="Group 93"/>
          <p:cNvGrpSpPr/>
          <p:nvPr/>
        </p:nvGrpSpPr>
        <p:grpSpPr>
          <a:xfrm>
            <a:off x="7791163" y="5414666"/>
            <a:ext cx="3244216" cy="1512865"/>
            <a:chOff x="0" y="0"/>
            <a:chExt cx="4325621" cy="2017153"/>
          </a:xfrm>
        </p:grpSpPr>
        <p:grpSp>
          <p:nvGrpSpPr>
            <p:cNvPr id="94" name="Group 94"/>
            <p:cNvGrpSpPr/>
            <p:nvPr/>
          </p:nvGrpSpPr>
          <p:grpSpPr>
            <a:xfrm rot="-10800000">
              <a:off x="0" y="0"/>
              <a:ext cx="4325621" cy="2017153"/>
              <a:chOff x="0" y="0"/>
              <a:chExt cx="18271613" cy="8520545"/>
            </a:xfrm>
          </p:grpSpPr>
          <p:sp>
            <p:nvSpPr>
              <p:cNvPr id="95" name="Freeform 95"/>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007C72"/>
              </a:solidFill>
            </p:spPr>
          </p:sp>
        </p:grpSp>
        <p:grpSp>
          <p:nvGrpSpPr>
            <p:cNvPr id="96" name="Group 96"/>
            <p:cNvGrpSpPr>
              <a:grpSpLocks noChangeAspect="1"/>
            </p:cNvGrpSpPr>
            <p:nvPr/>
          </p:nvGrpSpPr>
          <p:grpSpPr>
            <a:xfrm rot="5400000">
              <a:off x="178357" y="445768"/>
              <a:ext cx="456301" cy="395157"/>
              <a:chOff x="0" y="0"/>
              <a:chExt cx="6350000" cy="5499100"/>
            </a:xfrm>
          </p:grpSpPr>
          <p:sp>
            <p:nvSpPr>
              <p:cNvPr id="97" name="Freeform 9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7C72"/>
              </a:solidFill>
            </p:spPr>
          </p:sp>
        </p:grpSp>
        <p:sp>
          <p:nvSpPr>
            <p:cNvPr id="98" name="TextBox 98"/>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FFFFFF"/>
                  </a:solidFill>
                  <a:latin typeface="HK Grotesk Semi-Bold"/>
                </a:rPr>
                <a:t>Presentations </a:t>
              </a:r>
            </a:p>
            <a:p>
              <a:pPr>
                <a:lnSpc>
                  <a:spcPts val="1624"/>
                </a:lnSpc>
              </a:pPr>
              <a:r>
                <a:rPr lang="en-US" sz="1400">
                  <a:solidFill>
                    <a:srgbClr val="FFFFFF"/>
                  </a:solidFill>
                  <a:latin typeface="HK Grotesk Medium"/>
                </a:rPr>
                <a:t>are communication tools that can be used as demonstrations, lectures, speeches, and more.</a:t>
              </a:r>
            </a:p>
          </p:txBody>
        </p:sp>
      </p:grpSp>
      <p:grpSp>
        <p:nvGrpSpPr>
          <p:cNvPr id="99" name="Group 99"/>
          <p:cNvGrpSpPr/>
          <p:nvPr/>
        </p:nvGrpSpPr>
        <p:grpSpPr>
          <a:xfrm>
            <a:off x="7791163" y="3526143"/>
            <a:ext cx="3244216" cy="1512865"/>
            <a:chOff x="0" y="0"/>
            <a:chExt cx="4325621" cy="2017153"/>
          </a:xfrm>
        </p:grpSpPr>
        <p:grpSp>
          <p:nvGrpSpPr>
            <p:cNvPr id="100" name="Group 100"/>
            <p:cNvGrpSpPr/>
            <p:nvPr/>
          </p:nvGrpSpPr>
          <p:grpSpPr>
            <a:xfrm rot="-10800000">
              <a:off x="0" y="0"/>
              <a:ext cx="4325621" cy="2017153"/>
              <a:chOff x="0" y="0"/>
              <a:chExt cx="18271613" cy="8520545"/>
            </a:xfrm>
          </p:grpSpPr>
          <p:sp>
            <p:nvSpPr>
              <p:cNvPr id="101" name="Freeform 101"/>
              <p:cNvSpPr/>
              <p:nvPr/>
            </p:nvSpPr>
            <p:spPr>
              <a:xfrm>
                <a:off x="0" y="0"/>
                <a:ext cx="18271613" cy="8520545"/>
              </a:xfrm>
              <a:custGeom>
                <a:avLst/>
                <a:gdLst/>
                <a:ahLst/>
                <a:cxnLst/>
                <a:rect l="l" t="t" r="r" b="b"/>
                <a:pathLst>
                  <a:path w="18271613" h="8520545">
                    <a:moveTo>
                      <a:pt x="1324610" y="0"/>
                    </a:moveTo>
                    <a:lnTo>
                      <a:pt x="0" y="0"/>
                    </a:lnTo>
                    <a:lnTo>
                      <a:pt x="0" y="7195935"/>
                    </a:lnTo>
                    <a:lnTo>
                      <a:pt x="1324610" y="8520545"/>
                    </a:lnTo>
                    <a:lnTo>
                      <a:pt x="18271613" y="8520545"/>
                    </a:lnTo>
                    <a:lnTo>
                      <a:pt x="18271613" y="0"/>
                    </a:lnTo>
                    <a:lnTo>
                      <a:pt x="1324610" y="0"/>
                    </a:lnTo>
                    <a:close/>
                  </a:path>
                </a:pathLst>
              </a:custGeom>
              <a:solidFill>
                <a:srgbClr val="007C72"/>
              </a:solidFill>
            </p:spPr>
          </p:sp>
        </p:grpSp>
        <p:grpSp>
          <p:nvGrpSpPr>
            <p:cNvPr id="102" name="Group 102"/>
            <p:cNvGrpSpPr>
              <a:grpSpLocks noChangeAspect="1"/>
            </p:cNvGrpSpPr>
            <p:nvPr/>
          </p:nvGrpSpPr>
          <p:grpSpPr>
            <a:xfrm rot="5400000">
              <a:off x="178357" y="445768"/>
              <a:ext cx="456301" cy="395157"/>
              <a:chOff x="0" y="0"/>
              <a:chExt cx="6350000" cy="5499100"/>
            </a:xfrm>
          </p:grpSpPr>
          <p:sp>
            <p:nvSpPr>
              <p:cNvPr id="103" name="Freeform 10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7C72"/>
              </a:solidFill>
            </p:spPr>
          </p:sp>
        </p:grpSp>
        <p:sp>
          <p:nvSpPr>
            <p:cNvPr id="104" name="TextBox 104"/>
            <p:cNvSpPr txBox="1"/>
            <p:nvPr/>
          </p:nvSpPr>
          <p:spPr>
            <a:xfrm>
              <a:off x="766921" y="310421"/>
              <a:ext cx="3315138" cy="1288500"/>
            </a:xfrm>
            <a:prstGeom prst="rect">
              <a:avLst/>
            </a:prstGeom>
          </p:spPr>
          <p:txBody>
            <a:bodyPr lIns="0" tIns="0" rIns="0" bIns="0" rtlCol="0" anchor="t">
              <a:spAutoFit/>
            </a:bodyPr>
            <a:lstStyle/>
            <a:p>
              <a:pPr>
                <a:lnSpc>
                  <a:spcPts val="2800"/>
                </a:lnSpc>
                <a:spcBef>
                  <a:spcPct val="0"/>
                </a:spcBef>
              </a:pPr>
              <a:r>
                <a:rPr lang="en-US" sz="2000">
                  <a:solidFill>
                    <a:srgbClr val="FFFFFF"/>
                  </a:solidFill>
                  <a:latin typeface="HK Grotesk Semi-Bold"/>
                </a:rPr>
                <a:t>Presentations </a:t>
              </a:r>
            </a:p>
            <a:p>
              <a:pPr>
                <a:lnSpc>
                  <a:spcPts val="1624"/>
                </a:lnSpc>
              </a:pPr>
              <a:r>
                <a:rPr lang="en-US" sz="1400">
                  <a:solidFill>
                    <a:srgbClr val="FFFFFF"/>
                  </a:solidFill>
                  <a:latin typeface="HK Grotesk Medium"/>
                </a:rPr>
                <a:t>are communication tools that can be used as demonstrations, lectures, speeches, and more.</a:t>
              </a:r>
            </a:p>
          </p:txBody>
        </p:sp>
      </p:grpSp>
      <p:sp>
        <p:nvSpPr>
          <p:cNvPr id="105" name="TextBox 105"/>
          <p:cNvSpPr txBox="1"/>
          <p:nvPr/>
        </p:nvSpPr>
        <p:spPr>
          <a:xfrm>
            <a:off x="11885309" y="2750573"/>
            <a:ext cx="760779" cy="410369"/>
          </a:xfrm>
          <a:prstGeom prst="rect">
            <a:avLst/>
          </a:prstGeom>
        </p:spPr>
        <p:txBody>
          <a:bodyPr wrap="square" lIns="0" tIns="0" rIns="0" bIns="0" rtlCol="0" anchor="t">
            <a:spAutoFit/>
          </a:bodyPr>
          <a:lstStyle/>
          <a:p>
            <a:pPr algn="ctr">
              <a:lnSpc>
                <a:spcPts val="3243"/>
              </a:lnSpc>
            </a:pPr>
            <a:r>
              <a:rPr lang="en-US" sz="2317" spc="-166" dirty="0" smtClean="0">
                <a:solidFill>
                  <a:srgbClr val="FFFFFF"/>
                </a:solidFill>
                <a:latin typeface="Garet Bold"/>
              </a:rPr>
              <a:t>2024</a:t>
            </a:r>
            <a:endParaRPr lang="en-US" sz="2317" spc="-166" dirty="0">
              <a:solidFill>
                <a:srgbClr val="FFFFFF"/>
              </a:solidFill>
              <a:latin typeface="Garet Bold"/>
            </a:endParaRPr>
          </a:p>
        </p:txBody>
      </p:sp>
      <p:sp>
        <p:nvSpPr>
          <p:cNvPr id="106" name="TextBox 106"/>
          <p:cNvSpPr txBox="1"/>
          <p:nvPr/>
        </p:nvSpPr>
        <p:spPr>
          <a:xfrm>
            <a:off x="11899515" y="4021721"/>
            <a:ext cx="760779" cy="395834"/>
          </a:xfrm>
          <a:prstGeom prst="rect">
            <a:avLst/>
          </a:prstGeom>
        </p:spPr>
        <p:txBody>
          <a:bodyPr lIns="0" tIns="0" rIns="0" bIns="0" rtlCol="0" anchor="t">
            <a:spAutoFit/>
          </a:bodyPr>
          <a:lstStyle/>
          <a:p>
            <a:pPr algn="ctr">
              <a:lnSpc>
                <a:spcPts val="3243"/>
              </a:lnSpc>
            </a:pPr>
            <a:r>
              <a:rPr lang="en-US" sz="2317" spc="-166" dirty="0" smtClean="0">
                <a:solidFill>
                  <a:srgbClr val="FFFFFF"/>
                </a:solidFill>
                <a:latin typeface="Garet Bold"/>
              </a:rPr>
              <a:t>2023</a:t>
            </a:r>
            <a:endParaRPr lang="en-US" sz="2317" spc="-166" dirty="0">
              <a:solidFill>
                <a:srgbClr val="FFFFFF"/>
              </a:solidFill>
              <a:latin typeface="Garet Bold"/>
            </a:endParaRPr>
          </a:p>
        </p:txBody>
      </p:sp>
      <p:sp>
        <p:nvSpPr>
          <p:cNvPr id="107" name="TextBox 107"/>
          <p:cNvSpPr txBox="1"/>
          <p:nvPr/>
        </p:nvSpPr>
        <p:spPr>
          <a:xfrm>
            <a:off x="11935319" y="8654216"/>
            <a:ext cx="689170" cy="299284"/>
          </a:xfrm>
          <a:prstGeom prst="rect">
            <a:avLst/>
          </a:prstGeom>
        </p:spPr>
        <p:txBody>
          <a:bodyPr lIns="0" tIns="0" rIns="0" bIns="0" rtlCol="0" anchor="t">
            <a:spAutoFit/>
          </a:bodyPr>
          <a:lstStyle/>
          <a:p>
            <a:pPr algn="ctr">
              <a:lnSpc>
                <a:spcPts val="2404"/>
              </a:lnSpc>
            </a:pPr>
            <a:r>
              <a:rPr lang="en-US" sz="1717" spc="-123">
                <a:solidFill>
                  <a:srgbClr val="FFFFFF"/>
                </a:solidFill>
                <a:latin typeface="Garet Bold"/>
              </a:rPr>
              <a:t>START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rot="-5400000">
            <a:off x="1133106" y="-2106085"/>
            <a:ext cx="22191903" cy="13908957"/>
            <a:chOff x="0" y="0"/>
            <a:chExt cx="6859207" cy="4299064"/>
          </a:xfrm>
        </p:grpSpPr>
        <p:sp>
          <p:nvSpPr>
            <p:cNvPr id="4" name="Freeform 4"/>
            <p:cNvSpPr/>
            <p:nvPr/>
          </p:nvSpPr>
          <p:spPr>
            <a:xfrm>
              <a:off x="0" y="0"/>
              <a:ext cx="6859208" cy="4299064"/>
            </a:xfrm>
            <a:custGeom>
              <a:avLst/>
              <a:gdLst/>
              <a:ahLst/>
              <a:cxnLst/>
              <a:rect l="l" t="t" r="r" b="b"/>
              <a:pathLst>
                <a:path w="6859208" h="4299064">
                  <a:moveTo>
                    <a:pt x="6859208" y="4299064"/>
                  </a:moveTo>
                  <a:lnTo>
                    <a:pt x="0" y="4299064"/>
                  </a:lnTo>
                  <a:lnTo>
                    <a:pt x="0" y="0"/>
                  </a:lnTo>
                  <a:lnTo>
                    <a:pt x="6859208" y="4299064"/>
                  </a:lnTo>
                  <a:close/>
                </a:path>
              </a:pathLst>
            </a:custGeom>
            <a:solidFill>
              <a:srgbClr val="00487C"/>
            </a:solidFill>
          </p:spPr>
        </p:sp>
      </p:grpSp>
      <p:sp>
        <p:nvSpPr>
          <p:cNvPr id="5" name="Freeform 5"/>
          <p:cNvSpPr/>
          <p:nvPr/>
        </p:nvSpPr>
        <p:spPr>
          <a:xfrm>
            <a:off x="5008756" y="-9476380"/>
            <a:ext cx="14009607" cy="13959393"/>
          </a:xfrm>
          <a:custGeom>
            <a:avLst/>
            <a:gdLst/>
            <a:ahLst/>
            <a:cxnLst/>
            <a:rect l="l" t="t" r="r" b="b"/>
            <a:pathLst>
              <a:path w="14009607" h="13959393">
                <a:moveTo>
                  <a:pt x="0" y="0"/>
                </a:moveTo>
                <a:lnTo>
                  <a:pt x="14009607" y="0"/>
                </a:lnTo>
                <a:lnTo>
                  <a:pt x="14009607" y="13959394"/>
                </a:lnTo>
                <a:lnTo>
                  <a:pt x="0" y="1395939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a:off x="1731570" y="4214109"/>
            <a:ext cx="2222089" cy="4920967"/>
            <a:chOff x="0" y="0"/>
            <a:chExt cx="864227" cy="1913890"/>
          </a:xfrm>
        </p:grpSpPr>
        <p:sp>
          <p:nvSpPr>
            <p:cNvPr id="7" name="Freeform 7"/>
            <p:cNvSpPr/>
            <p:nvPr/>
          </p:nvSpPr>
          <p:spPr>
            <a:xfrm>
              <a:off x="0" y="0"/>
              <a:ext cx="864227" cy="1913890"/>
            </a:xfrm>
            <a:custGeom>
              <a:avLst/>
              <a:gdLst/>
              <a:ahLst/>
              <a:cxnLst/>
              <a:rect l="l" t="t" r="r" b="b"/>
              <a:pathLst>
                <a:path w="864227" h="1913890">
                  <a:moveTo>
                    <a:pt x="0" y="0"/>
                  </a:moveTo>
                  <a:lnTo>
                    <a:pt x="864227" y="0"/>
                  </a:lnTo>
                  <a:lnTo>
                    <a:pt x="864227" y="1913890"/>
                  </a:lnTo>
                  <a:lnTo>
                    <a:pt x="0" y="1913890"/>
                  </a:lnTo>
                  <a:close/>
                </a:path>
              </a:pathLst>
            </a:custGeom>
            <a:solidFill>
              <a:srgbClr val="CECA9D">
                <a:alpha val="76863"/>
              </a:srgbClr>
            </a:solidFill>
          </p:spPr>
        </p:sp>
      </p:grpSp>
      <p:grpSp>
        <p:nvGrpSpPr>
          <p:cNvPr id="8" name="Group 8"/>
          <p:cNvGrpSpPr/>
          <p:nvPr/>
        </p:nvGrpSpPr>
        <p:grpSpPr>
          <a:xfrm>
            <a:off x="4195490" y="4214109"/>
            <a:ext cx="2222089" cy="4920967"/>
            <a:chOff x="0" y="0"/>
            <a:chExt cx="864227" cy="1913890"/>
          </a:xfrm>
        </p:grpSpPr>
        <p:sp>
          <p:nvSpPr>
            <p:cNvPr id="9" name="Freeform 9"/>
            <p:cNvSpPr/>
            <p:nvPr/>
          </p:nvSpPr>
          <p:spPr>
            <a:xfrm>
              <a:off x="0" y="0"/>
              <a:ext cx="864227" cy="1913890"/>
            </a:xfrm>
            <a:custGeom>
              <a:avLst/>
              <a:gdLst/>
              <a:ahLst/>
              <a:cxnLst/>
              <a:rect l="l" t="t" r="r" b="b"/>
              <a:pathLst>
                <a:path w="864227" h="1913890">
                  <a:moveTo>
                    <a:pt x="0" y="0"/>
                  </a:moveTo>
                  <a:lnTo>
                    <a:pt x="864227" y="0"/>
                  </a:lnTo>
                  <a:lnTo>
                    <a:pt x="864227" y="1913890"/>
                  </a:lnTo>
                  <a:lnTo>
                    <a:pt x="0" y="1913890"/>
                  </a:lnTo>
                  <a:close/>
                </a:path>
              </a:pathLst>
            </a:custGeom>
            <a:solidFill>
              <a:srgbClr val="CECA9D">
                <a:alpha val="76863"/>
              </a:srgbClr>
            </a:solidFill>
          </p:spPr>
        </p:sp>
      </p:grpSp>
      <p:grpSp>
        <p:nvGrpSpPr>
          <p:cNvPr id="10" name="Group 10"/>
          <p:cNvGrpSpPr/>
          <p:nvPr/>
        </p:nvGrpSpPr>
        <p:grpSpPr>
          <a:xfrm>
            <a:off x="6659410" y="4214109"/>
            <a:ext cx="2222089" cy="4920967"/>
            <a:chOff x="0" y="0"/>
            <a:chExt cx="864227" cy="1913890"/>
          </a:xfrm>
        </p:grpSpPr>
        <p:sp>
          <p:nvSpPr>
            <p:cNvPr id="11" name="Freeform 11"/>
            <p:cNvSpPr/>
            <p:nvPr/>
          </p:nvSpPr>
          <p:spPr>
            <a:xfrm>
              <a:off x="0" y="0"/>
              <a:ext cx="864227" cy="1913890"/>
            </a:xfrm>
            <a:custGeom>
              <a:avLst/>
              <a:gdLst/>
              <a:ahLst/>
              <a:cxnLst/>
              <a:rect l="l" t="t" r="r" b="b"/>
              <a:pathLst>
                <a:path w="864227" h="1913890">
                  <a:moveTo>
                    <a:pt x="0" y="0"/>
                  </a:moveTo>
                  <a:lnTo>
                    <a:pt x="864227" y="0"/>
                  </a:lnTo>
                  <a:lnTo>
                    <a:pt x="864227" y="1913890"/>
                  </a:lnTo>
                  <a:lnTo>
                    <a:pt x="0" y="1913890"/>
                  </a:lnTo>
                  <a:close/>
                </a:path>
              </a:pathLst>
            </a:custGeom>
            <a:solidFill>
              <a:srgbClr val="CECA9D">
                <a:alpha val="76863"/>
              </a:srgbClr>
            </a:solidFill>
          </p:spPr>
        </p:sp>
      </p:grpSp>
      <p:grpSp>
        <p:nvGrpSpPr>
          <p:cNvPr id="12" name="Group 12"/>
          <p:cNvGrpSpPr/>
          <p:nvPr/>
        </p:nvGrpSpPr>
        <p:grpSpPr>
          <a:xfrm>
            <a:off x="9123330" y="4214109"/>
            <a:ext cx="2222089" cy="4920967"/>
            <a:chOff x="0" y="0"/>
            <a:chExt cx="864227" cy="1913890"/>
          </a:xfrm>
        </p:grpSpPr>
        <p:sp>
          <p:nvSpPr>
            <p:cNvPr id="13" name="Freeform 13"/>
            <p:cNvSpPr/>
            <p:nvPr/>
          </p:nvSpPr>
          <p:spPr>
            <a:xfrm>
              <a:off x="0" y="0"/>
              <a:ext cx="864227" cy="1913890"/>
            </a:xfrm>
            <a:custGeom>
              <a:avLst/>
              <a:gdLst/>
              <a:ahLst/>
              <a:cxnLst/>
              <a:rect l="l" t="t" r="r" b="b"/>
              <a:pathLst>
                <a:path w="864227" h="1913890">
                  <a:moveTo>
                    <a:pt x="0" y="0"/>
                  </a:moveTo>
                  <a:lnTo>
                    <a:pt x="864227" y="0"/>
                  </a:lnTo>
                  <a:lnTo>
                    <a:pt x="864227" y="1913890"/>
                  </a:lnTo>
                  <a:lnTo>
                    <a:pt x="0" y="1913890"/>
                  </a:lnTo>
                  <a:close/>
                </a:path>
              </a:pathLst>
            </a:custGeom>
            <a:solidFill>
              <a:srgbClr val="CECA9D">
                <a:alpha val="76863"/>
              </a:srgbClr>
            </a:solidFill>
          </p:spPr>
        </p:sp>
      </p:grpSp>
      <p:grpSp>
        <p:nvGrpSpPr>
          <p:cNvPr id="14" name="Group 14"/>
          <p:cNvGrpSpPr/>
          <p:nvPr/>
        </p:nvGrpSpPr>
        <p:grpSpPr>
          <a:xfrm>
            <a:off x="4136186" y="3223553"/>
            <a:ext cx="2340696" cy="1259461"/>
            <a:chOff x="0" y="0"/>
            <a:chExt cx="3120928" cy="1679281"/>
          </a:xfrm>
        </p:grpSpPr>
        <p:grpSp>
          <p:nvGrpSpPr>
            <p:cNvPr id="15" name="Group 15"/>
            <p:cNvGrpSpPr/>
            <p:nvPr/>
          </p:nvGrpSpPr>
          <p:grpSpPr>
            <a:xfrm rot="5400000">
              <a:off x="720823" y="-720823"/>
              <a:ext cx="1679281" cy="3120928"/>
              <a:chOff x="0" y="0"/>
              <a:chExt cx="2734528" cy="5082095"/>
            </a:xfrm>
          </p:grpSpPr>
          <p:sp>
            <p:nvSpPr>
              <p:cNvPr id="16" name="Freeform 16"/>
              <p:cNvSpPr/>
              <p:nvPr/>
            </p:nvSpPr>
            <p:spPr>
              <a:xfrm>
                <a:off x="0" y="0"/>
                <a:ext cx="2734528" cy="5082095"/>
              </a:xfrm>
              <a:custGeom>
                <a:avLst/>
                <a:gdLst/>
                <a:ahLst/>
                <a:cxnLst/>
                <a:rect l="l" t="t" r="r" b="b"/>
                <a:pathLst>
                  <a:path w="2734528" h="5082095">
                    <a:moveTo>
                      <a:pt x="1324610" y="0"/>
                    </a:moveTo>
                    <a:lnTo>
                      <a:pt x="0" y="0"/>
                    </a:lnTo>
                    <a:lnTo>
                      <a:pt x="0" y="3757485"/>
                    </a:lnTo>
                    <a:lnTo>
                      <a:pt x="1324610" y="5082095"/>
                    </a:lnTo>
                    <a:lnTo>
                      <a:pt x="2734528" y="5082095"/>
                    </a:lnTo>
                    <a:lnTo>
                      <a:pt x="2734528" y="0"/>
                    </a:lnTo>
                    <a:lnTo>
                      <a:pt x="1324610" y="0"/>
                    </a:lnTo>
                    <a:close/>
                  </a:path>
                </a:pathLst>
              </a:custGeom>
              <a:solidFill>
                <a:srgbClr val="FFFFFF"/>
              </a:solidFill>
            </p:spPr>
          </p:sp>
        </p:grpSp>
        <p:sp>
          <p:nvSpPr>
            <p:cNvPr id="17" name="Freeform 17"/>
            <p:cNvSpPr/>
            <p:nvPr/>
          </p:nvSpPr>
          <p:spPr>
            <a:xfrm rot="5400000">
              <a:off x="-82810" y="82810"/>
              <a:ext cx="990116" cy="824497"/>
            </a:xfrm>
            <a:custGeom>
              <a:avLst/>
              <a:gdLst/>
              <a:ahLst/>
              <a:cxnLst/>
              <a:rect l="l" t="t" r="r" b="b"/>
              <a:pathLst>
                <a:path w="990116" h="824497">
                  <a:moveTo>
                    <a:pt x="0" y="0"/>
                  </a:moveTo>
                  <a:lnTo>
                    <a:pt x="990117" y="0"/>
                  </a:lnTo>
                  <a:lnTo>
                    <a:pt x="990117" y="824497"/>
                  </a:lnTo>
                  <a:lnTo>
                    <a:pt x="0" y="82449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8" name="Group 18"/>
            <p:cNvGrpSpPr>
              <a:grpSpLocks noChangeAspect="1"/>
            </p:cNvGrpSpPr>
            <p:nvPr/>
          </p:nvGrpSpPr>
          <p:grpSpPr>
            <a:xfrm rot="-5400000">
              <a:off x="362608" y="33169"/>
              <a:ext cx="495058" cy="428720"/>
              <a:chOff x="0" y="0"/>
              <a:chExt cx="6350000" cy="5499100"/>
            </a:xfrm>
          </p:grpSpPr>
          <p:sp>
            <p:nvSpPr>
              <p:cNvPr id="19" name="Freeform 19"/>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487C"/>
              </a:solidFill>
            </p:spPr>
          </p:sp>
        </p:grpSp>
      </p:grpSp>
      <p:grpSp>
        <p:nvGrpSpPr>
          <p:cNvPr id="20" name="Group 20"/>
          <p:cNvGrpSpPr/>
          <p:nvPr/>
        </p:nvGrpSpPr>
        <p:grpSpPr>
          <a:xfrm>
            <a:off x="6600106" y="3228488"/>
            <a:ext cx="2340696" cy="1259461"/>
            <a:chOff x="0" y="0"/>
            <a:chExt cx="3120928" cy="1679281"/>
          </a:xfrm>
        </p:grpSpPr>
        <p:grpSp>
          <p:nvGrpSpPr>
            <p:cNvPr id="21" name="Group 21"/>
            <p:cNvGrpSpPr/>
            <p:nvPr/>
          </p:nvGrpSpPr>
          <p:grpSpPr>
            <a:xfrm rot="5400000">
              <a:off x="720823" y="-720823"/>
              <a:ext cx="1679281" cy="3120928"/>
              <a:chOff x="0" y="0"/>
              <a:chExt cx="2734528" cy="5082095"/>
            </a:xfrm>
          </p:grpSpPr>
          <p:sp>
            <p:nvSpPr>
              <p:cNvPr id="22" name="Freeform 22"/>
              <p:cNvSpPr/>
              <p:nvPr/>
            </p:nvSpPr>
            <p:spPr>
              <a:xfrm>
                <a:off x="0" y="0"/>
                <a:ext cx="2734528" cy="5082095"/>
              </a:xfrm>
              <a:custGeom>
                <a:avLst/>
                <a:gdLst/>
                <a:ahLst/>
                <a:cxnLst/>
                <a:rect l="l" t="t" r="r" b="b"/>
                <a:pathLst>
                  <a:path w="2734528" h="5082095">
                    <a:moveTo>
                      <a:pt x="1324610" y="0"/>
                    </a:moveTo>
                    <a:lnTo>
                      <a:pt x="0" y="0"/>
                    </a:lnTo>
                    <a:lnTo>
                      <a:pt x="0" y="3757485"/>
                    </a:lnTo>
                    <a:lnTo>
                      <a:pt x="1324610" y="5082095"/>
                    </a:lnTo>
                    <a:lnTo>
                      <a:pt x="2734528" y="5082095"/>
                    </a:lnTo>
                    <a:lnTo>
                      <a:pt x="2734528" y="0"/>
                    </a:lnTo>
                    <a:lnTo>
                      <a:pt x="1324610" y="0"/>
                    </a:lnTo>
                    <a:close/>
                  </a:path>
                </a:pathLst>
              </a:custGeom>
              <a:solidFill>
                <a:srgbClr val="FFFFFF"/>
              </a:solidFill>
            </p:spPr>
          </p:sp>
        </p:grpSp>
        <p:sp>
          <p:nvSpPr>
            <p:cNvPr id="23" name="Freeform 23"/>
            <p:cNvSpPr/>
            <p:nvPr/>
          </p:nvSpPr>
          <p:spPr>
            <a:xfrm rot="5400000">
              <a:off x="-82810" y="82810"/>
              <a:ext cx="990116" cy="824497"/>
            </a:xfrm>
            <a:custGeom>
              <a:avLst/>
              <a:gdLst/>
              <a:ahLst/>
              <a:cxnLst/>
              <a:rect l="l" t="t" r="r" b="b"/>
              <a:pathLst>
                <a:path w="990116" h="824497">
                  <a:moveTo>
                    <a:pt x="0" y="0"/>
                  </a:moveTo>
                  <a:lnTo>
                    <a:pt x="990117" y="0"/>
                  </a:lnTo>
                  <a:lnTo>
                    <a:pt x="990117" y="824497"/>
                  </a:lnTo>
                  <a:lnTo>
                    <a:pt x="0" y="82449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24" name="Group 24"/>
            <p:cNvGrpSpPr>
              <a:grpSpLocks noChangeAspect="1"/>
            </p:cNvGrpSpPr>
            <p:nvPr/>
          </p:nvGrpSpPr>
          <p:grpSpPr>
            <a:xfrm rot="-5400000">
              <a:off x="362608" y="33169"/>
              <a:ext cx="495058" cy="428720"/>
              <a:chOff x="0" y="0"/>
              <a:chExt cx="6350000" cy="5499100"/>
            </a:xfrm>
          </p:grpSpPr>
          <p:sp>
            <p:nvSpPr>
              <p:cNvPr id="25" name="Freeform 2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487C"/>
              </a:solidFill>
            </p:spPr>
          </p:sp>
        </p:grpSp>
      </p:grpSp>
      <p:grpSp>
        <p:nvGrpSpPr>
          <p:cNvPr id="26" name="Group 26"/>
          <p:cNvGrpSpPr/>
          <p:nvPr/>
        </p:nvGrpSpPr>
        <p:grpSpPr>
          <a:xfrm>
            <a:off x="9064026" y="3228488"/>
            <a:ext cx="2340696" cy="1259461"/>
            <a:chOff x="0" y="0"/>
            <a:chExt cx="3120928" cy="1679281"/>
          </a:xfrm>
        </p:grpSpPr>
        <p:grpSp>
          <p:nvGrpSpPr>
            <p:cNvPr id="27" name="Group 27"/>
            <p:cNvGrpSpPr/>
            <p:nvPr/>
          </p:nvGrpSpPr>
          <p:grpSpPr>
            <a:xfrm rot="5400000">
              <a:off x="720823" y="-720823"/>
              <a:ext cx="1679281" cy="3120928"/>
              <a:chOff x="0" y="0"/>
              <a:chExt cx="2734528" cy="5082095"/>
            </a:xfrm>
          </p:grpSpPr>
          <p:sp>
            <p:nvSpPr>
              <p:cNvPr id="28" name="Freeform 28"/>
              <p:cNvSpPr/>
              <p:nvPr/>
            </p:nvSpPr>
            <p:spPr>
              <a:xfrm>
                <a:off x="0" y="0"/>
                <a:ext cx="2734528" cy="5082095"/>
              </a:xfrm>
              <a:custGeom>
                <a:avLst/>
                <a:gdLst/>
                <a:ahLst/>
                <a:cxnLst/>
                <a:rect l="l" t="t" r="r" b="b"/>
                <a:pathLst>
                  <a:path w="2734528" h="5082095">
                    <a:moveTo>
                      <a:pt x="1324610" y="0"/>
                    </a:moveTo>
                    <a:lnTo>
                      <a:pt x="0" y="0"/>
                    </a:lnTo>
                    <a:lnTo>
                      <a:pt x="0" y="3757485"/>
                    </a:lnTo>
                    <a:lnTo>
                      <a:pt x="1324610" y="5082095"/>
                    </a:lnTo>
                    <a:lnTo>
                      <a:pt x="2734528" y="5082095"/>
                    </a:lnTo>
                    <a:lnTo>
                      <a:pt x="2734528" y="0"/>
                    </a:lnTo>
                    <a:lnTo>
                      <a:pt x="1324610" y="0"/>
                    </a:lnTo>
                    <a:close/>
                  </a:path>
                </a:pathLst>
              </a:custGeom>
              <a:solidFill>
                <a:srgbClr val="FFFFFF"/>
              </a:solidFill>
            </p:spPr>
          </p:sp>
        </p:grpSp>
        <p:sp>
          <p:nvSpPr>
            <p:cNvPr id="29" name="Freeform 29"/>
            <p:cNvSpPr/>
            <p:nvPr/>
          </p:nvSpPr>
          <p:spPr>
            <a:xfrm rot="5400000">
              <a:off x="-82810" y="82810"/>
              <a:ext cx="990116" cy="824497"/>
            </a:xfrm>
            <a:custGeom>
              <a:avLst/>
              <a:gdLst/>
              <a:ahLst/>
              <a:cxnLst/>
              <a:rect l="l" t="t" r="r" b="b"/>
              <a:pathLst>
                <a:path w="990116" h="824497">
                  <a:moveTo>
                    <a:pt x="0" y="0"/>
                  </a:moveTo>
                  <a:lnTo>
                    <a:pt x="990117" y="0"/>
                  </a:lnTo>
                  <a:lnTo>
                    <a:pt x="990117" y="824497"/>
                  </a:lnTo>
                  <a:lnTo>
                    <a:pt x="0" y="82449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30" name="Group 30"/>
            <p:cNvGrpSpPr>
              <a:grpSpLocks noChangeAspect="1"/>
            </p:cNvGrpSpPr>
            <p:nvPr/>
          </p:nvGrpSpPr>
          <p:grpSpPr>
            <a:xfrm rot="-5400000">
              <a:off x="362608" y="33169"/>
              <a:ext cx="495058" cy="428720"/>
              <a:chOff x="0" y="0"/>
              <a:chExt cx="6350000" cy="5499100"/>
            </a:xfrm>
          </p:grpSpPr>
          <p:sp>
            <p:nvSpPr>
              <p:cNvPr id="31" name="Freeform 3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487C"/>
              </a:solidFill>
            </p:spPr>
          </p:sp>
        </p:grpSp>
      </p:grpSp>
      <p:grpSp>
        <p:nvGrpSpPr>
          <p:cNvPr id="32" name="Group 32"/>
          <p:cNvGrpSpPr/>
          <p:nvPr/>
        </p:nvGrpSpPr>
        <p:grpSpPr>
          <a:xfrm>
            <a:off x="778437" y="4630824"/>
            <a:ext cx="10837347" cy="1116747"/>
            <a:chOff x="0" y="0"/>
            <a:chExt cx="61622883" cy="6350000"/>
          </a:xfrm>
        </p:grpSpPr>
        <p:sp>
          <p:nvSpPr>
            <p:cNvPr id="33" name="Freeform 33"/>
            <p:cNvSpPr/>
            <p:nvPr/>
          </p:nvSpPr>
          <p:spPr>
            <a:xfrm>
              <a:off x="0" y="0"/>
              <a:ext cx="61622887" cy="6350000"/>
            </a:xfrm>
            <a:custGeom>
              <a:avLst/>
              <a:gdLst/>
              <a:ahLst/>
              <a:cxnLst/>
              <a:rect l="l" t="t" r="r" b="b"/>
              <a:pathLst>
                <a:path w="61622887" h="6350000">
                  <a:moveTo>
                    <a:pt x="1324610" y="0"/>
                  </a:moveTo>
                  <a:lnTo>
                    <a:pt x="0" y="0"/>
                  </a:lnTo>
                  <a:lnTo>
                    <a:pt x="0" y="5025390"/>
                  </a:lnTo>
                  <a:lnTo>
                    <a:pt x="1324610" y="6350000"/>
                  </a:lnTo>
                  <a:lnTo>
                    <a:pt x="61622887" y="6350000"/>
                  </a:lnTo>
                  <a:lnTo>
                    <a:pt x="61622887" y="0"/>
                  </a:lnTo>
                  <a:lnTo>
                    <a:pt x="1324610" y="0"/>
                  </a:lnTo>
                  <a:close/>
                </a:path>
              </a:pathLst>
            </a:custGeom>
            <a:solidFill>
              <a:srgbClr val="2B6096"/>
            </a:solidFill>
          </p:spPr>
        </p:sp>
      </p:grpSp>
      <p:grpSp>
        <p:nvGrpSpPr>
          <p:cNvPr id="34" name="Group 34"/>
          <p:cNvGrpSpPr/>
          <p:nvPr/>
        </p:nvGrpSpPr>
        <p:grpSpPr>
          <a:xfrm>
            <a:off x="778437" y="5860649"/>
            <a:ext cx="10837347" cy="1116747"/>
            <a:chOff x="0" y="0"/>
            <a:chExt cx="61622883" cy="6350000"/>
          </a:xfrm>
        </p:grpSpPr>
        <p:sp>
          <p:nvSpPr>
            <p:cNvPr id="35" name="Freeform 35"/>
            <p:cNvSpPr/>
            <p:nvPr/>
          </p:nvSpPr>
          <p:spPr>
            <a:xfrm>
              <a:off x="0" y="0"/>
              <a:ext cx="61622887" cy="6350000"/>
            </a:xfrm>
            <a:custGeom>
              <a:avLst/>
              <a:gdLst/>
              <a:ahLst/>
              <a:cxnLst/>
              <a:rect l="l" t="t" r="r" b="b"/>
              <a:pathLst>
                <a:path w="61622887" h="6350000">
                  <a:moveTo>
                    <a:pt x="1324610" y="0"/>
                  </a:moveTo>
                  <a:lnTo>
                    <a:pt x="0" y="0"/>
                  </a:lnTo>
                  <a:lnTo>
                    <a:pt x="0" y="5025390"/>
                  </a:lnTo>
                  <a:lnTo>
                    <a:pt x="1324610" y="6350000"/>
                  </a:lnTo>
                  <a:lnTo>
                    <a:pt x="61622887" y="6350000"/>
                  </a:lnTo>
                  <a:lnTo>
                    <a:pt x="61622887" y="0"/>
                  </a:lnTo>
                  <a:lnTo>
                    <a:pt x="1324610" y="0"/>
                  </a:lnTo>
                  <a:close/>
                </a:path>
              </a:pathLst>
            </a:custGeom>
            <a:solidFill>
              <a:srgbClr val="2B6096"/>
            </a:solidFill>
          </p:spPr>
        </p:sp>
      </p:grpSp>
      <p:grpSp>
        <p:nvGrpSpPr>
          <p:cNvPr id="36" name="Group 36"/>
          <p:cNvGrpSpPr/>
          <p:nvPr/>
        </p:nvGrpSpPr>
        <p:grpSpPr>
          <a:xfrm>
            <a:off x="778437" y="7090473"/>
            <a:ext cx="10837347" cy="1116747"/>
            <a:chOff x="0" y="0"/>
            <a:chExt cx="61622883" cy="6350000"/>
          </a:xfrm>
        </p:grpSpPr>
        <p:sp>
          <p:nvSpPr>
            <p:cNvPr id="37" name="Freeform 37"/>
            <p:cNvSpPr/>
            <p:nvPr/>
          </p:nvSpPr>
          <p:spPr>
            <a:xfrm>
              <a:off x="0" y="0"/>
              <a:ext cx="61622887" cy="6350000"/>
            </a:xfrm>
            <a:custGeom>
              <a:avLst/>
              <a:gdLst/>
              <a:ahLst/>
              <a:cxnLst/>
              <a:rect l="l" t="t" r="r" b="b"/>
              <a:pathLst>
                <a:path w="61622887" h="6350000">
                  <a:moveTo>
                    <a:pt x="1324610" y="0"/>
                  </a:moveTo>
                  <a:lnTo>
                    <a:pt x="0" y="0"/>
                  </a:lnTo>
                  <a:lnTo>
                    <a:pt x="0" y="5025390"/>
                  </a:lnTo>
                  <a:lnTo>
                    <a:pt x="1324610" y="6350000"/>
                  </a:lnTo>
                  <a:lnTo>
                    <a:pt x="61622887" y="6350000"/>
                  </a:lnTo>
                  <a:lnTo>
                    <a:pt x="61622887" y="0"/>
                  </a:lnTo>
                  <a:lnTo>
                    <a:pt x="1324610" y="0"/>
                  </a:lnTo>
                  <a:close/>
                </a:path>
              </a:pathLst>
            </a:custGeom>
            <a:solidFill>
              <a:srgbClr val="2B6096"/>
            </a:solidFill>
          </p:spPr>
        </p:sp>
      </p:grpSp>
      <p:grpSp>
        <p:nvGrpSpPr>
          <p:cNvPr id="38" name="Group 38"/>
          <p:cNvGrpSpPr/>
          <p:nvPr/>
        </p:nvGrpSpPr>
        <p:grpSpPr>
          <a:xfrm>
            <a:off x="778437" y="8320298"/>
            <a:ext cx="10837347" cy="1116747"/>
            <a:chOff x="0" y="0"/>
            <a:chExt cx="61622883" cy="6350000"/>
          </a:xfrm>
        </p:grpSpPr>
        <p:sp>
          <p:nvSpPr>
            <p:cNvPr id="39" name="Freeform 39"/>
            <p:cNvSpPr/>
            <p:nvPr/>
          </p:nvSpPr>
          <p:spPr>
            <a:xfrm>
              <a:off x="0" y="0"/>
              <a:ext cx="61622887" cy="6350000"/>
            </a:xfrm>
            <a:custGeom>
              <a:avLst/>
              <a:gdLst/>
              <a:ahLst/>
              <a:cxnLst/>
              <a:rect l="l" t="t" r="r" b="b"/>
              <a:pathLst>
                <a:path w="61622887" h="6350000">
                  <a:moveTo>
                    <a:pt x="1324610" y="0"/>
                  </a:moveTo>
                  <a:lnTo>
                    <a:pt x="0" y="0"/>
                  </a:lnTo>
                  <a:lnTo>
                    <a:pt x="0" y="5025390"/>
                  </a:lnTo>
                  <a:lnTo>
                    <a:pt x="1324610" y="6350000"/>
                  </a:lnTo>
                  <a:lnTo>
                    <a:pt x="61622887" y="6350000"/>
                  </a:lnTo>
                  <a:lnTo>
                    <a:pt x="61622887" y="0"/>
                  </a:lnTo>
                  <a:lnTo>
                    <a:pt x="1324610" y="0"/>
                  </a:lnTo>
                  <a:close/>
                </a:path>
              </a:pathLst>
            </a:custGeom>
            <a:solidFill>
              <a:srgbClr val="2B6096"/>
            </a:solidFill>
          </p:spPr>
        </p:sp>
      </p:grpSp>
      <p:grpSp>
        <p:nvGrpSpPr>
          <p:cNvPr id="40" name="Group 40"/>
          <p:cNvGrpSpPr/>
          <p:nvPr/>
        </p:nvGrpSpPr>
        <p:grpSpPr>
          <a:xfrm>
            <a:off x="1672266" y="3228488"/>
            <a:ext cx="2340696" cy="1259461"/>
            <a:chOff x="0" y="0"/>
            <a:chExt cx="3120928" cy="1679281"/>
          </a:xfrm>
        </p:grpSpPr>
        <p:grpSp>
          <p:nvGrpSpPr>
            <p:cNvPr id="41" name="Group 41"/>
            <p:cNvGrpSpPr/>
            <p:nvPr/>
          </p:nvGrpSpPr>
          <p:grpSpPr>
            <a:xfrm rot="5400000">
              <a:off x="720823" y="-720823"/>
              <a:ext cx="1679281" cy="3120928"/>
              <a:chOff x="0" y="0"/>
              <a:chExt cx="2734528" cy="5082095"/>
            </a:xfrm>
          </p:grpSpPr>
          <p:sp>
            <p:nvSpPr>
              <p:cNvPr id="42" name="Freeform 42"/>
              <p:cNvSpPr/>
              <p:nvPr/>
            </p:nvSpPr>
            <p:spPr>
              <a:xfrm>
                <a:off x="0" y="0"/>
                <a:ext cx="2734528" cy="5082095"/>
              </a:xfrm>
              <a:custGeom>
                <a:avLst/>
                <a:gdLst/>
                <a:ahLst/>
                <a:cxnLst/>
                <a:rect l="l" t="t" r="r" b="b"/>
                <a:pathLst>
                  <a:path w="2734528" h="5082095">
                    <a:moveTo>
                      <a:pt x="1324610" y="0"/>
                    </a:moveTo>
                    <a:lnTo>
                      <a:pt x="0" y="0"/>
                    </a:lnTo>
                    <a:lnTo>
                      <a:pt x="0" y="3757485"/>
                    </a:lnTo>
                    <a:lnTo>
                      <a:pt x="1324610" y="5082095"/>
                    </a:lnTo>
                    <a:lnTo>
                      <a:pt x="2734528" y="5082095"/>
                    </a:lnTo>
                    <a:lnTo>
                      <a:pt x="2734528" y="0"/>
                    </a:lnTo>
                    <a:lnTo>
                      <a:pt x="1324610" y="0"/>
                    </a:lnTo>
                    <a:close/>
                  </a:path>
                </a:pathLst>
              </a:custGeom>
              <a:solidFill>
                <a:srgbClr val="FFFFFF"/>
              </a:solidFill>
            </p:spPr>
          </p:sp>
        </p:grpSp>
        <p:sp>
          <p:nvSpPr>
            <p:cNvPr id="43" name="Freeform 43"/>
            <p:cNvSpPr/>
            <p:nvPr/>
          </p:nvSpPr>
          <p:spPr>
            <a:xfrm rot="5400000">
              <a:off x="-82810" y="82810"/>
              <a:ext cx="990116" cy="824497"/>
            </a:xfrm>
            <a:custGeom>
              <a:avLst/>
              <a:gdLst/>
              <a:ahLst/>
              <a:cxnLst/>
              <a:rect l="l" t="t" r="r" b="b"/>
              <a:pathLst>
                <a:path w="990116" h="824497">
                  <a:moveTo>
                    <a:pt x="0" y="0"/>
                  </a:moveTo>
                  <a:lnTo>
                    <a:pt x="990117" y="0"/>
                  </a:lnTo>
                  <a:lnTo>
                    <a:pt x="990117" y="824497"/>
                  </a:lnTo>
                  <a:lnTo>
                    <a:pt x="0" y="82449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44" name="Group 44"/>
            <p:cNvGrpSpPr>
              <a:grpSpLocks noChangeAspect="1"/>
            </p:cNvGrpSpPr>
            <p:nvPr/>
          </p:nvGrpSpPr>
          <p:grpSpPr>
            <a:xfrm rot="-5400000">
              <a:off x="362608" y="33169"/>
              <a:ext cx="495058" cy="428720"/>
              <a:chOff x="0" y="0"/>
              <a:chExt cx="6350000" cy="5499100"/>
            </a:xfrm>
          </p:grpSpPr>
          <p:sp>
            <p:nvSpPr>
              <p:cNvPr id="45" name="Freeform 4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487C"/>
              </a:solidFill>
            </p:spPr>
          </p:sp>
        </p:grpSp>
      </p:grpSp>
      <p:sp>
        <p:nvSpPr>
          <p:cNvPr id="46" name="TextBox 46"/>
          <p:cNvSpPr txBox="1"/>
          <p:nvPr/>
        </p:nvSpPr>
        <p:spPr>
          <a:xfrm>
            <a:off x="9788168" y="3815183"/>
            <a:ext cx="892412" cy="293350"/>
          </a:xfrm>
          <a:prstGeom prst="rect">
            <a:avLst/>
          </a:prstGeom>
        </p:spPr>
        <p:txBody>
          <a:bodyPr lIns="0" tIns="0" rIns="0" bIns="0" rtlCol="0" anchor="t">
            <a:spAutoFit/>
          </a:bodyPr>
          <a:lstStyle/>
          <a:p>
            <a:pPr>
              <a:lnSpc>
                <a:spcPts val="2240"/>
              </a:lnSpc>
              <a:spcBef>
                <a:spcPct val="0"/>
              </a:spcBef>
            </a:pPr>
            <a:r>
              <a:rPr lang="ar-SA" sz="2800" dirty="0" smtClean="0">
                <a:solidFill>
                  <a:srgbClr val="007C72"/>
                </a:solidFill>
                <a:latin typeface="Arial" panose="020B0604020202020204" pitchFamily="34" charset="0"/>
                <a:cs typeface="Arial" panose="020B0604020202020204" pitchFamily="34" charset="0"/>
              </a:rPr>
              <a:t>محتوى</a:t>
            </a:r>
            <a:endParaRPr lang="en-US" sz="1600" dirty="0">
              <a:solidFill>
                <a:srgbClr val="007C72"/>
              </a:solidFill>
              <a:latin typeface="Arial" panose="020B0604020202020204" pitchFamily="34" charset="0"/>
              <a:cs typeface="Arial" panose="020B0604020202020204" pitchFamily="34" charset="0"/>
            </a:endParaRPr>
          </a:p>
        </p:txBody>
      </p:sp>
      <p:sp>
        <p:nvSpPr>
          <p:cNvPr id="47" name="TextBox 47"/>
          <p:cNvSpPr txBox="1"/>
          <p:nvPr/>
        </p:nvSpPr>
        <p:spPr>
          <a:xfrm>
            <a:off x="12276124" y="6890630"/>
            <a:ext cx="4927084" cy="1736725"/>
          </a:xfrm>
          <a:prstGeom prst="rect">
            <a:avLst/>
          </a:prstGeom>
        </p:spPr>
        <p:txBody>
          <a:bodyPr lIns="0" tIns="0" rIns="0" bIns="0" rtlCol="0" anchor="t">
            <a:spAutoFit/>
          </a:bodyPr>
          <a:lstStyle/>
          <a:p>
            <a:pPr>
              <a:lnSpc>
                <a:spcPts val="3499"/>
              </a:lnSpc>
              <a:spcBef>
                <a:spcPct val="0"/>
              </a:spcBef>
            </a:pPr>
            <a:r>
              <a:rPr lang="en-US" sz="2499">
                <a:solidFill>
                  <a:srgbClr val="007C72"/>
                </a:solidFill>
                <a:latin typeface="HK Grotesk Medium"/>
              </a:rPr>
              <a:t>Presentations are communication tools that can be used as demonstrations, lectures, speeches, reports, and more.</a:t>
            </a:r>
          </a:p>
        </p:txBody>
      </p:sp>
      <p:sp>
        <p:nvSpPr>
          <p:cNvPr id="48" name="TextBox 48"/>
          <p:cNvSpPr txBox="1"/>
          <p:nvPr/>
        </p:nvSpPr>
        <p:spPr>
          <a:xfrm>
            <a:off x="1890898" y="4838868"/>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49" name="TextBox 49"/>
          <p:cNvSpPr txBox="1"/>
          <p:nvPr/>
        </p:nvSpPr>
        <p:spPr>
          <a:xfrm>
            <a:off x="9396811" y="4838868"/>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0" name="TextBox 50"/>
          <p:cNvSpPr txBox="1"/>
          <p:nvPr/>
        </p:nvSpPr>
        <p:spPr>
          <a:xfrm>
            <a:off x="4332230" y="4838868"/>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1" name="TextBox 51"/>
          <p:cNvSpPr txBox="1"/>
          <p:nvPr/>
        </p:nvSpPr>
        <p:spPr>
          <a:xfrm>
            <a:off x="4332230" y="6068692"/>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2" name="TextBox 52"/>
          <p:cNvSpPr txBox="1"/>
          <p:nvPr/>
        </p:nvSpPr>
        <p:spPr>
          <a:xfrm>
            <a:off x="6796150" y="6068692"/>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3" name="TextBox 53"/>
          <p:cNvSpPr txBox="1"/>
          <p:nvPr/>
        </p:nvSpPr>
        <p:spPr>
          <a:xfrm>
            <a:off x="6932891" y="8528341"/>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4" name="TextBox 54"/>
          <p:cNvSpPr txBox="1"/>
          <p:nvPr/>
        </p:nvSpPr>
        <p:spPr>
          <a:xfrm>
            <a:off x="4332230" y="7298517"/>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5" name="TextBox 55"/>
          <p:cNvSpPr txBox="1"/>
          <p:nvPr/>
        </p:nvSpPr>
        <p:spPr>
          <a:xfrm>
            <a:off x="4332230" y="8528341"/>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6" name="TextBox 56"/>
          <p:cNvSpPr txBox="1"/>
          <p:nvPr/>
        </p:nvSpPr>
        <p:spPr>
          <a:xfrm>
            <a:off x="1868310" y="6068692"/>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7" name="TextBox 57"/>
          <p:cNvSpPr txBox="1"/>
          <p:nvPr/>
        </p:nvSpPr>
        <p:spPr>
          <a:xfrm>
            <a:off x="9374223" y="6068692"/>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8" name="TextBox 58"/>
          <p:cNvSpPr txBox="1"/>
          <p:nvPr/>
        </p:nvSpPr>
        <p:spPr>
          <a:xfrm>
            <a:off x="1868310" y="7298517"/>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59" name="TextBox 59"/>
          <p:cNvSpPr txBox="1"/>
          <p:nvPr/>
        </p:nvSpPr>
        <p:spPr>
          <a:xfrm>
            <a:off x="9374223" y="7298517"/>
            <a:ext cx="1948608" cy="691134"/>
          </a:xfrm>
          <a:prstGeom prst="rect">
            <a:avLst/>
          </a:prstGeom>
        </p:spPr>
        <p:txBody>
          <a:bodyPr lIns="0" tIns="0" rIns="0" bIns="0" rtlCol="0" anchor="t">
            <a:spAutoFit/>
          </a:bodyPr>
          <a:lstStyle/>
          <a:p>
            <a:pPr>
              <a:lnSpc>
                <a:spcPts val="1353"/>
              </a:lnSpc>
            </a:pPr>
            <a:r>
              <a:rPr lang="en-US" sz="1100">
                <a:solidFill>
                  <a:srgbClr val="FFFFFF"/>
                </a:solidFill>
                <a:latin typeface="HK Grotesk Medium"/>
              </a:rPr>
              <a:t>Presentations are communica-</a:t>
            </a:r>
          </a:p>
          <a:p>
            <a:pPr>
              <a:lnSpc>
                <a:spcPts val="1353"/>
              </a:lnSpc>
            </a:pPr>
            <a:r>
              <a:rPr lang="en-US" sz="1100">
                <a:solidFill>
                  <a:srgbClr val="FFFFFF"/>
                </a:solidFill>
                <a:latin typeface="HK Grotesk Medium"/>
              </a:rPr>
              <a:t>tion tools that can be used as demonstrations, lectures </a:t>
            </a:r>
          </a:p>
          <a:p>
            <a:pPr>
              <a:lnSpc>
                <a:spcPts val="1353"/>
              </a:lnSpc>
            </a:pPr>
            <a:r>
              <a:rPr lang="en-US" sz="1100">
                <a:solidFill>
                  <a:srgbClr val="FFFFFF"/>
                </a:solidFill>
                <a:latin typeface="HK Grotesk Medium"/>
              </a:rPr>
              <a:t>and more.</a:t>
            </a:r>
          </a:p>
        </p:txBody>
      </p:sp>
      <p:sp>
        <p:nvSpPr>
          <p:cNvPr id="60" name="TextBox 60"/>
          <p:cNvSpPr txBox="1"/>
          <p:nvPr/>
        </p:nvSpPr>
        <p:spPr>
          <a:xfrm>
            <a:off x="1950202" y="3815183"/>
            <a:ext cx="2062760" cy="293350"/>
          </a:xfrm>
          <a:prstGeom prst="rect">
            <a:avLst/>
          </a:prstGeom>
        </p:spPr>
        <p:txBody>
          <a:bodyPr lIns="0" tIns="0" rIns="0" bIns="0" rtlCol="0" anchor="t">
            <a:spAutoFit/>
          </a:bodyPr>
          <a:lstStyle/>
          <a:p>
            <a:pPr algn="ctr">
              <a:lnSpc>
                <a:spcPts val="2240"/>
              </a:lnSpc>
              <a:spcBef>
                <a:spcPct val="0"/>
              </a:spcBef>
            </a:pPr>
            <a:r>
              <a:rPr lang="ar-SA" sz="2800" dirty="0" smtClean="0">
                <a:solidFill>
                  <a:srgbClr val="007C72"/>
                </a:solidFill>
                <a:latin typeface="Arial" panose="020B0604020202020204" pitchFamily="34" charset="0"/>
              </a:rPr>
              <a:t>محتوى</a:t>
            </a:r>
            <a:endParaRPr lang="en-US" sz="1100" dirty="0">
              <a:solidFill>
                <a:srgbClr val="007C72"/>
              </a:solidFill>
              <a:latin typeface="Arial" panose="020B0604020202020204" pitchFamily="34" charset="0"/>
              <a:cs typeface="Arial" panose="020B0604020202020204" pitchFamily="34" charset="0"/>
            </a:endParaRPr>
          </a:p>
        </p:txBody>
      </p:sp>
      <p:sp>
        <p:nvSpPr>
          <p:cNvPr id="61" name="TextBox 61"/>
          <p:cNvSpPr txBox="1"/>
          <p:nvPr/>
        </p:nvSpPr>
        <p:spPr>
          <a:xfrm>
            <a:off x="1028700" y="4866005"/>
            <a:ext cx="471674" cy="497840"/>
          </a:xfrm>
          <a:prstGeom prst="rect">
            <a:avLst/>
          </a:prstGeom>
        </p:spPr>
        <p:txBody>
          <a:bodyPr lIns="0" tIns="0" rIns="0" bIns="0" rtlCol="0" anchor="t">
            <a:spAutoFit/>
          </a:bodyPr>
          <a:lstStyle/>
          <a:p>
            <a:pPr>
              <a:lnSpc>
                <a:spcPts val="4059"/>
              </a:lnSpc>
              <a:spcBef>
                <a:spcPct val="0"/>
              </a:spcBef>
            </a:pPr>
            <a:r>
              <a:rPr lang="en-US" sz="2899">
                <a:solidFill>
                  <a:srgbClr val="FFFFFF"/>
                </a:solidFill>
                <a:latin typeface="HK Grotesk Semi-Bold"/>
              </a:rPr>
              <a:t>01</a:t>
            </a:r>
          </a:p>
        </p:txBody>
      </p:sp>
      <p:sp>
        <p:nvSpPr>
          <p:cNvPr id="62" name="TextBox 62"/>
          <p:cNvSpPr txBox="1"/>
          <p:nvPr/>
        </p:nvSpPr>
        <p:spPr>
          <a:xfrm>
            <a:off x="1028700" y="6130077"/>
            <a:ext cx="471674" cy="497840"/>
          </a:xfrm>
          <a:prstGeom prst="rect">
            <a:avLst/>
          </a:prstGeom>
        </p:spPr>
        <p:txBody>
          <a:bodyPr lIns="0" tIns="0" rIns="0" bIns="0" rtlCol="0" anchor="t">
            <a:spAutoFit/>
          </a:bodyPr>
          <a:lstStyle/>
          <a:p>
            <a:pPr>
              <a:lnSpc>
                <a:spcPts val="4059"/>
              </a:lnSpc>
              <a:spcBef>
                <a:spcPct val="0"/>
              </a:spcBef>
            </a:pPr>
            <a:r>
              <a:rPr lang="en-US" sz="2899">
                <a:solidFill>
                  <a:srgbClr val="FFFFFF"/>
                </a:solidFill>
                <a:latin typeface="HK Grotesk Semi-Bold"/>
              </a:rPr>
              <a:t>02</a:t>
            </a:r>
          </a:p>
        </p:txBody>
      </p:sp>
      <p:sp>
        <p:nvSpPr>
          <p:cNvPr id="63" name="TextBox 63"/>
          <p:cNvSpPr txBox="1"/>
          <p:nvPr/>
        </p:nvSpPr>
        <p:spPr>
          <a:xfrm>
            <a:off x="1028700" y="7371351"/>
            <a:ext cx="471674" cy="497840"/>
          </a:xfrm>
          <a:prstGeom prst="rect">
            <a:avLst/>
          </a:prstGeom>
        </p:spPr>
        <p:txBody>
          <a:bodyPr lIns="0" tIns="0" rIns="0" bIns="0" rtlCol="0" anchor="t">
            <a:spAutoFit/>
          </a:bodyPr>
          <a:lstStyle/>
          <a:p>
            <a:pPr>
              <a:lnSpc>
                <a:spcPts val="4059"/>
              </a:lnSpc>
              <a:spcBef>
                <a:spcPct val="0"/>
              </a:spcBef>
            </a:pPr>
            <a:r>
              <a:rPr lang="en-US" sz="2899">
                <a:solidFill>
                  <a:srgbClr val="FFFFFF"/>
                </a:solidFill>
                <a:latin typeface="HK Grotesk Semi-Bold"/>
              </a:rPr>
              <a:t>03</a:t>
            </a:r>
          </a:p>
        </p:txBody>
      </p:sp>
      <p:sp>
        <p:nvSpPr>
          <p:cNvPr id="64" name="TextBox 64"/>
          <p:cNvSpPr txBox="1"/>
          <p:nvPr/>
        </p:nvSpPr>
        <p:spPr>
          <a:xfrm>
            <a:off x="1028700" y="8601176"/>
            <a:ext cx="471674" cy="497840"/>
          </a:xfrm>
          <a:prstGeom prst="rect">
            <a:avLst/>
          </a:prstGeom>
        </p:spPr>
        <p:txBody>
          <a:bodyPr lIns="0" tIns="0" rIns="0" bIns="0" rtlCol="0" anchor="t">
            <a:spAutoFit/>
          </a:bodyPr>
          <a:lstStyle/>
          <a:p>
            <a:pPr>
              <a:lnSpc>
                <a:spcPts val="4059"/>
              </a:lnSpc>
              <a:spcBef>
                <a:spcPct val="0"/>
              </a:spcBef>
            </a:pPr>
            <a:r>
              <a:rPr lang="en-US" sz="2899">
                <a:solidFill>
                  <a:srgbClr val="FFFFFF"/>
                </a:solidFill>
                <a:latin typeface="HK Grotesk Semi-Bold"/>
              </a:rPr>
              <a:t>04</a:t>
            </a:r>
          </a:p>
        </p:txBody>
      </p:sp>
      <p:sp>
        <p:nvSpPr>
          <p:cNvPr id="65" name="TextBox 65"/>
          <p:cNvSpPr txBox="1"/>
          <p:nvPr/>
        </p:nvSpPr>
        <p:spPr>
          <a:xfrm>
            <a:off x="4806889" y="3815183"/>
            <a:ext cx="999289" cy="293350"/>
          </a:xfrm>
          <a:prstGeom prst="rect">
            <a:avLst/>
          </a:prstGeom>
        </p:spPr>
        <p:txBody>
          <a:bodyPr lIns="0" tIns="0" rIns="0" bIns="0" rtlCol="0" anchor="t">
            <a:spAutoFit/>
          </a:bodyPr>
          <a:lstStyle/>
          <a:p>
            <a:pPr>
              <a:lnSpc>
                <a:spcPts val="2240"/>
              </a:lnSpc>
              <a:spcBef>
                <a:spcPct val="0"/>
              </a:spcBef>
            </a:pPr>
            <a:r>
              <a:rPr lang="ar-SA" sz="2800" dirty="0">
                <a:solidFill>
                  <a:srgbClr val="007C72"/>
                </a:solidFill>
                <a:latin typeface="Arial" panose="020B0604020202020204" pitchFamily="34" charset="0"/>
              </a:rPr>
              <a:t>محتوى</a:t>
            </a:r>
            <a:endParaRPr lang="en-US" sz="1100" dirty="0">
              <a:solidFill>
                <a:srgbClr val="007C72"/>
              </a:solidFill>
              <a:latin typeface="Arial" panose="020B0604020202020204" pitchFamily="34" charset="0"/>
              <a:cs typeface="Arial" panose="020B0604020202020204" pitchFamily="34" charset="0"/>
            </a:endParaRPr>
          </a:p>
        </p:txBody>
      </p:sp>
      <p:sp>
        <p:nvSpPr>
          <p:cNvPr id="66" name="TextBox 66"/>
          <p:cNvSpPr txBox="1"/>
          <p:nvPr/>
        </p:nvSpPr>
        <p:spPr>
          <a:xfrm>
            <a:off x="7383582" y="3815183"/>
            <a:ext cx="1045527" cy="293350"/>
          </a:xfrm>
          <a:prstGeom prst="rect">
            <a:avLst/>
          </a:prstGeom>
        </p:spPr>
        <p:txBody>
          <a:bodyPr lIns="0" tIns="0" rIns="0" bIns="0" rtlCol="0" anchor="t">
            <a:spAutoFit/>
          </a:bodyPr>
          <a:lstStyle/>
          <a:p>
            <a:pPr>
              <a:lnSpc>
                <a:spcPts val="2240"/>
              </a:lnSpc>
              <a:spcBef>
                <a:spcPct val="0"/>
              </a:spcBef>
            </a:pPr>
            <a:r>
              <a:rPr lang="ar-SA" sz="2800" dirty="0">
                <a:solidFill>
                  <a:srgbClr val="007C72"/>
                </a:solidFill>
                <a:latin typeface="Arial" panose="020B0604020202020204" pitchFamily="34" charset="0"/>
              </a:rPr>
              <a:t>محتوى</a:t>
            </a:r>
            <a:endParaRPr lang="en-US" sz="1100" dirty="0">
              <a:solidFill>
                <a:srgbClr val="007C72"/>
              </a:solidFill>
              <a:latin typeface="Arial" panose="020B0604020202020204" pitchFamily="34" charset="0"/>
              <a:cs typeface="Arial" panose="020B0604020202020204" pitchFamily="34" charset="0"/>
            </a:endParaRPr>
          </a:p>
        </p:txBody>
      </p:sp>
      <p:sp>
        <p:nvSpPr>
          <p:cNvPr id="67" name="TextBox 67"/>
          <p:cNvSpPr txBox="1"/>
          <p:nvPr/>
        </p:nvSpPr>
        <p:spPr>
          <a:xfrm>
            <a:off x="7247691" y="5033305"/>
            <a:ext cx="1045527" cy="273684"/>
          </a:xfrm>
          <a:prstGeom prst="rect">
            <a:avLst/>
          </a:prstGeom>
        </p:spPr>
        <p:txBody>
          <a:bodyPr lIns="0" tIns="0" rIns="0" bIns="0" rtlCol="0" anchor="t">
            <a:spAutoFit/>
          </a:bodyPr>
          <a:lstStyle/>
          <a:p>
            <a:pPr algn="ctr">
              <a:lnSpc>
                <a:spcPts val="2240"/>
              </a:lnSpc>
              <a:spcBef>
                <a:spcPct val="0"/>
              </a:spcBef>
            </a:pPr>
            <a:r>
              <a:rPr lang="en-US" sz="1600">
                <a:solidFill>
                  <a:srgbClr val="FFFFFF"/>
                </a:solidFill>
                <a:latin typeface="HK Grotesk Semi-Bold"/>
              </a:rPr>
              <a:t>-</a:t>
            </a:r>
          </a:p>
        </p:txBody>
      </p:sp>
      <p:sp>
        <p:nvSpPr>
          <p:cNvPr id="68" name="TextBox 68"/>
          <p:cNvSpPr txBox="1"/>
          <p:nvPr/>
        </p:nvSpPr>
        <p:spPr>
          <a:xfrm>
            <a:off x="7247691" y="7492954"/>
            <a:ext cx="1045527" cy="273684"/>
          </a:xfrm>
          <a:prstGeom prst="rect">
            <a:avLst/>
          </a:prstGeom>
        </p:spPr>
        <p:txBody>
          <a:bodyPr lIns="0" tIns="0" rIns="0" bIns="0" rtlCol="0" anchor="t">
            <a:spAutoFit/>
          </a:bodyPr>
          <a:lstStyle/>
          <a:p>
            <a:pPr algn="ctr">
              <a:lnSpc>
                <a:spcPts val="2240"/>
              </a:lnSpc>
              <a:spcBef>
                <a:spcPct val="0"/>
              </a:spcBef>
            </a:pPr>
            <a:r>
              <a:rPr lang="en-US" sz="1600">
                <a:solidFill>
                  <a:srgbClr val="FFFFFF"/>
                </a:solidFill>
                <a:latin typeface="HK Grotesk Semi-Bold"/>
              </a:rPr>
              <a:t>-</a:t>
            </a:r>
          </a:p>
        </p:txBody>
      </p:sp>
      <p:sp>
        <p:nvSpPr>
          <p:cNvPr id="69" name="TextBox 69"/>
          <p:cNvSpPr txBox="1"/>
          <p:nvPr/>
        </p:nvSpPr>
        <p:spPr>
          <a:xfrm>
            <a:off x="2458818" y="8722779"/>
            <a:ext cx="1045527" cy="273684"/>
          </a:xfrm>
          <a:prstGeom prst="rect">
            <a:avLst/>
          </a:prstGeom>
        </p:spPr>
        <p:txBody>
          <a:bodyPr lIns="0" tIns="0" rIns="0" bIns="0" rtlCol="0" anchor="t">
            <a:spAutoFit/>
          </a:bodyPr>
          <a:lstStyle/>
          <a:p>
            <a:pPr algn="ctr">
              <a:lnSpc>
                <a:spcPts val="2240"/>
              </a:lnSpc>
              <a:spcBef>
                <a:spcPct val="0"/>
              </a:spcBef>
            </a:pPr>
            <a:r>
              <a:rPr lang="en-US" sz="1600">
                <a:solidFill>
                  <a:srgbClr val="FFFFFF"/>
                </a:solidFill>
                <a:latin typeface="HK Grotesk Semi-Bold"/>
              </a:rPr>
              <a:t>-</a:t>
            </a:r>
          </a:p>
        </p:txBody>
      </p:sp>
      <p:sp>
        <p:nvSpPr>
          <p:cNvPr id="70" name="TextBox 70"/>
          <p:cNvSpPr txBox="1"/>
          <p:nvPr/>
        </p:nvSpPr>
        <p:spPr>
          <a:xfrm>
            <a:off x="9848351" y="8722779"/>
            <a:ext cx="1045527" cy="273684"/>
          </a:xfrm>
          <a:prstGeom prst="rect">
            <a:avLst/>
          </a:prstGeom>
        </p:spPr>
        <p:txBody>
          <a:bodyPr lIns="0" tIns="0" rIns="0" bIns="0" rtlCol="0" anchor="t">
            <a:spAutoFit/>
          </a:bodyPr>
          <a:lstStyle/>
          <a:p>
            <a:pPr algn="ctr">
              <a:lnSpc>
                <a:spcPts val="2240"/>
              </a:lnSpc>
              <a:spcBef>
                <a:spcPct val="0"/>
              </a:spcBef>
            </a:pPr>
            <a:r>
              <a:rPr lang="en-US" sz="1600">
                <a:solidFill>
                  <a:srgbClr val="FFFFFF"/>
                </a:solidFill>
                <a:latin typeface="HK Grotesk Semi-Bold"/>
              </a:rPr>
              <a:t>-</a:t>
            </a:r>
          </a:p>
        </p:txBody>
      </p:sp>
      <p:sp>
        <p:nvSpPr>
          <p:cNvPr id="71" name="TextBox 71"/>
          <p:cNvSpPr txBox="1"/>
          <p:nvPr/>
        </p:nvSpPr>
        <p:spPr>
          <a:xfrm>
            <a:off x="12276124" y="4726074"/>
            <a:ext cx="5164221" cy="1291892"/>
          </a:xfrm>
          <a:prstGeom prst="rect">
            <a:avLst/>
          </a:prstGeom>
        </p:spPr>
        <p:txBody>
          <a:bodyPr lIns="0" tIns="0" rIns="0" bIns="0" rtlCol="0" anchor="t">
            <a:spAutoFit/>
          </a:bodyPr>
          <a:lstStyle/>
          <a:p>
            <a:pPr marL="0" lvl="0" indent="0" algn="l">
              <a:lnSpc>
                <a:spcPts val="4900"/>
              </a:lnSpc>
              <a:spcBef>
                <a:spcPct val="0"/>
              </a:spcBef>
            </a:pPr>
            <a:endParaRPr lang="en-US" sz="5000" u="none" dirty="0">
              <a:solidFill>
                <a:srgbClr val="FFFFFF"/>
              </a:solidFill>
              <a:latin typeface="HK Grotesk Bold"/>
            </a:endParaRPr>
          </a:p>
          <a:p>
            <a:pPr marL="0" lvl="0" indent="0" algn="l">
              <a:lnSpc>
                <a:spcPts val="4900"/>
              </a:lnSpc>
              <a:spcBef>
                <a:spcPct val="0"/>
              </a:spcBef>
            </a:pPr>
            <a:r>
              <a:rPr lang="ar-SA" sz="5000" b="1" u="none" dirty="0" smtClean="0">
                <a:solidFill>
                  <a:srgbClr val="FFFFFF"/>
                </a:solidFill>
                <a:latin typeface="HK Grotesk Bold"/>
              </a:rPr>
              <a:t>عنوان</a:t>
            </a:r>
            <a:r>
              <a:rPr lang="en-US" sz="5000" b="1" u="none" dirty="0" smtClean="0">
                <a:solidFill>
                  <a:srgbClr val="FFFFFF"/>
                </a:solidFill>
                <a:latin typeface="HK Grotesk Bold"/>
              </a:rPr>
              <a:t> </a:t>
            </a:r>
            <a:endParaRPr lang="en-US" sz="5000" b="1" u="none" dirty="0">
              <a:solidFill>
                <a:srgbClr val="FFFFFF"/>
              </a:solidFill>
              <a:latin typeface="HK Grotesk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a:off x="8552815" y="-337185"/>
            <a:ext cx="10123991" cy="10897870"/>
            <a:chOff x="0" y="0"/>
            <a:chExt cx="3693259" cy="3975573"/>
          </a:xfrm>
        </p:grpSpPr>
        <p:sp>
          <p:nvSpPr>
            <p:cNvPr id="3" name="Freeform 3"/>
            <p:cNvSpPr/>
            <p:nvPr/>
          </p:nvSpPr>
          <p:spPr>
            <a:xfrm>
              <a:off x="0" y="0"/>
              <a:ext cx="3693259" cy="3975572"/>
            </a:xfrm>
            <a:custGeom>
              <a:avLst/>
              <a:gdLst/>
              <a:ahLst/>
              <a:cxnLst/>
              <a:rect l="l" t="t" r="r" b="b"/>
              <a:pathLst>
                <a:path w="3693259" h="3975572">
                  <a:moveTo>
                    <a:pt x="0" y="0"/>
                  </a:moveTo>
                  <a:lnTo>
                    <a:pt x="3693259" y="0"/>
                  </a:lnTo>
                  <a:lnTo>
                    <a:pt x="3693259" y="3975572"/>
                  </a:lnTo>
                  <a:lnTo>
                    <a:pt x="0" y="3975572"/>
                  </a:lnTo>
                  <a:close/>
                </a:path>
              </a:pathLst>
            </a:custGeom>
            <a:solidFill>
              <a:srgbClr val="FFFFFF"/>
            </a:solidFill>
          </p:spPr>
        </p:sp>
      </p:grpSp>
      <p:grpSp>
        <p:nvGrpSpPr>
          <p:cNvPr id="4" name="Group 4"/>
          <p:cNvGrpSpPr/>
          <p:nvPr/>
        </p:nvGrpSpPr>
        <p:grpSpPr>
          <a:xfrm>
            <a:off x="2760741" y="4597376"/>
            <a:ext cx="3341806" cy="257559"/>
            <a:chOff x="0" y="0"/>
            <a:chExt cx="1977379" cy="152400"/>
          </a:xfrm>
        </p:grpSpPr>
        <p:sp>
          <p:nvSpPr>
            <p:cNvPr id="5" name="Freeform 5"/>
            <p:cNvSpPr/>
            <p:nvPr/>
          </p:nvSpPr>
          <p:spPr>
            <a:xfrm>
              <a:off x="0" y="0"/>
              <a:ext cx="1977379" cy="152400"/>
            </a:xfrm>
            <a:custGeom>
              <a:avLst/>
              <a:gdLst/>
              <a:ahLst/>
              <a:cxnLst/>
              <a:rect l="l" t="t" r="r" b="b"/>
              <a:pathLst>
                <a:path w="1977379" h="152400">
                  <a:moveTo>
                    <a:pt x="0" y="0"/>
                  </a:moveTo>
                  <a:lnTo>
                    <a:pt x="1977379" y="0"/>
                  </a:lnTo>
                  <a:lnTo>
                    <a:pt x="1977379" y="152400"/>
                  </a:lnTo>
                  <a:lnTo>
                    <a:pt x="0" y="152400"/>
                  </a:lnTo>
                  <a:close/>
                </a:path>
              </a:pathLst>
            </a:custGeom>
            <a:solidFill>
              <a:srgbClr val="00487C"/>
            </a:solidFill>
          </p:spPr>
        </p:sp>
      </p:grpSp>
      <p:sp>
        <p:nvSpPr>
          <p:cNvPr id="6" name="TextBox 6"/>
          <p:cNvSpPr txBox="1"/>
          <p:nvPr/>
        </p:nvSpPr>
        <p:spPr>
          <a:xfrm>
            <a:off x="9637296" y="3828490"/>
            <a:ext cx="6001577" cy="1298575"/>
          </a:xfrm>
          <a:prstGeom prst="rect">
            <a:avLst/>
          </a:prstGeom>
        </p:spPr>
        <p:txBody>
          <a:bodyPr lIns="0" tIns="0" rIns="0" bIns="0" rtlCol="0" anchor="t">
            <a:spAutoFit/>
          </a:bodyPr>
          <a:lstStyle/>
          <a:p>
            <a:pPr marL="0" lvl="0" indent="0" algn="l">
              <a:lnSpc>
                <a:spcPts val="3499"/>
              </a:lnSpc>
              <a:spcBef>
                <a:spcPct val="0"/>
              </a:spcBef>
            </a:pPr>
            <a:r>
              <a:rPr lang="en-US" sz="2499" u="none">
                <a:solidFill>
                  <a:srgbClr val="00487C"/>
                </a:solidFill>
                <a:latin typeface="HK Grotesk Medium"/>
              </a:rPr>
              <a:t>Presentations are communication tools that can be used as demonstrations, lectures, speeches, reports, and more.</a:t>
            </a:r>
          </a:p>
        </p:txBody>
      </p:sp>
      <p:sp>
        <p:nvSpPr>
          <p:cNvPr id="7" name="TextBox 7"/>
          <p:cNvSpPr txBox="1"/>
          <p:nvPr/>
        </p:nvSpPr>
        <p:spPr>
          <a:xfrm>
            <a:off x="9637296" y="2249574"/>
            <a:ext cx="6243721" cy="652615"/>
          </a:xfrm>
          <a:prstGeom prst="rect">
            <a:avLst/>
          </a:prstGeom>
        </p:spPr>
        <p:txBody>
          <a:bodyPr lIns="0" tIns="0" rIns="0" bIns="0" rtlCol="0" anchor="t">
            <a:spAutoFit/>
          </a:bodyPr>
          <a:lstStyle/>
          <a:p>
            <a:pPr marL="0" lvl="0" indent="0" algn="l">
              <a:lnSpc>
                <a:spcPts val="4900"/>
              </a:lnSpc>
              <a:spcBef>
                <a:spcPct val="0"/>
              </a:spcBef>
            </a:pPr>
            <a:r>
              <a:rPr lang="ar-SA" sz="5000" b="1" u="none" dirty="0" smtClean="0">
                <a:solidFill>
                  <a:srgbClr val="00487C"/>
                </a:solidFill>
                <a:latin typeface="HK Grotesk Bold"/>
              </a:rPr>
              <a:t>عنوان</a:t>
            </a:r>
            <a:endParaRPr lang="en-US" sz="5000" b="1" u="none" dirty="0">
              <a:solidFill>
                <a:srgbClr val="00487C"/>
              </a:solidFill>
              <a:latin typeface="HK Grotesk Bold"/>
            </a:endParaRPr>
          </a:p>
        </p:txBody>
      </p:sp>
      <p:grpSp>
        <p:nvGrpSpPr>
          <p:cNvPr id="8" name="Group 8"/>
          <p:cNvGrpSpPr/>
          <p:nvPr/>
        </p:nvGrpSpPr>
        <p:grpSpPr>
          <a:xfrm>
            <a:off x="1896653" y="3246519"/>
            <a:ext cx="3341806" cy="257559"/>
            <a:chOff x="0" y="0"/>
            <a:chExt cx="1977379" cy="152400"/>
          </a:xfrm>
        </p:grpSpPr>
        <p:sp>
          <p:nvSpPr>
            <p:cNvPr id="9" name="Freeform 9"/>
            <p:cNvSpPr/>
            <p:nvPr/>
          </p:nvSpPr>
          <p:spPr>
            <a:xfrm>
              <a:off x="0" y="0"/>
              <a:ext cx="1977379" cy="152400"/>
            </a:xfrm>
            <a:custGeom>
              <a:avLst/>
              <a:gdLst/>
              <a:ahLst/>
              <a:cxnLst/>
              <a:rect l="l" t="t" r="r" b="b"/>
              <a:pathLst>
                <a:path w="1977379" h="152400">
                  <a:moveTo>
                    <a:pt x="0" y="0"/>
                  </a:moveTo>
                  <a:lnTo>
                    <a:pt x="1977379" y="0"/>
                  </a:lnTo>
                  <a:lnTo>
                    <a:pt x="1977379" y="152400"/>
                  </a:lnTo>
                  <a:lnTo>
                    <a:pt x="0" y="152400"/>
                  </a:lnTo>
                  <a:close/>
                </a:path>
              </a:pathLst>
            </a:custGeom>
            <a:solidFill>
              <a:srgbClr val="00487C"/>
            </a:solidFill>
          </p:spPr>
        </p:sp>
      </p:grpSp>
      <p:grpSp>
        <p:nvGrpSpPr>
          <p:cNvPr id="10" name="Group 10"/>
          <p:cNvGrpSpPr/>
          <p:nvPr/>
        </p:nvGrpSpPr>
        <p:grpSpPr>
          <a:xfrm rot="-5400000">
            <a:off x="5626591" y="3264497"/>
            <a:ext cx="275593" cy="240948"/>
            <a:chOff x="0" y="0"/>
            <a:chExt cx="1930400" cy="1687728"/>
          </a:xfrm>
        </p:grpSpPr>
        <p:sp>
          <p:nvSpPr>
            <p:cNvPr id="11" name="Freeform 11"/>
            <p:cNvSpPr/>
            <p:nvPr/>
          </p:nvSpPr>
          <p:spPr>
            <a:xfrm>
              <a:off x="0" y="0"/>
              <a:ext cx="1930400" cy="1687728"/>
            </a:xfrm>
            <a:custGeom>
              <a:avLst/>
              <a:gdLst/>
              <a:ahLst/>
              <a:cxnLst/>
              <a:rect l="l" t="t" r="r" b="b"/>
              <a:pathLst>
                <a:path w="1930400" h="1687728">
                  <a:moveTo>
                    <a:pt x="0" y="0"/>
                  </a:moveTo>
                  <a:lnTo>
                    <a:pt x="965200" y="1687728"/>
                  </a:lnTo>
                  <a:lnTo>
                    <a:pt x="1930400" y="0"/>
                  </a:lnTo>
                  <a:close/>
                </a:path>
              </a:pathLst>
            </a:custGeom>
            <a:solidFill>
              <a:srgbClr val="CECA9D"/>
            </a:solidFill>
          </p:spPr>
        </p:sp>
      </p:grpSp>
      <p:grpSp>
        <p:nvGrpSpPr>
          <p:cNvPr id="12" name="Group 12"/>
          <p:cNvGrpSpPr/>
          <p:nvPr/>
        </p:nvGrpSpPr>
        <p:grpSpPr>
          <a:xfrm>
            <a:off x="1302027" y="2100366"/>
            <a:ext cx="1342116" cy="1342116"/>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CA9D"/>
            </a:solidFill>
          </p:spPr>
        </p:sp>
      </p:grpSp>
      <p:grpSp>
        <p:nvGrpSpPr>
          <p:cNvPr id="14" name="Group 14"/>
          <p:cNvGrpSpPr/>
          <p:nvPr/>
        </p:nvGrpSpPr>
        <p:grpSpPr>
          <a:xfrm>
            <a:off x="1395050" y="2193390"/>
            <a:ext cx="1156068" cy="1156068"/>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grpSp>
        <p:nvGrpSpPr>
          <p:cNvPr id="16" name="Group 16"/>
          <p:cNvGrpSpPr/>
          <p:nvPr/>
        </p:nvGrpSpPr>
        <p:grpSpPr>
          <a:xfrm>
            <a:off x="1973084" y="2043711"/>
            <a:ext cx="1173505" cy="1388885"/>
            <a:chOff x="0" y="0"/>
            <a:chExt cx="637363" cy="754342"/>
          </a:xfrm>
        </p:grpSpPr>
        <p:sp>
          <p:nvSpPr>
            <p:cNvPr id="17" name="Freeform 17"/>
            <p:cNvSpPr/>
            <p:nvPr/>
          </p:nvSpPr>
          <p:spPr>
            <a:xfrm>
              <a:off x="0" y="0"/>
              <a:ext cx="637363" cy="754342"/>
            </a:xfrm>
            <a:custGeom>
              <a:avLst/>
              <a:gdLst/>
              <a:ahLst/>
              <a:cxnLst/>
              <a:rect l="l" t="t" r="r" b="b"/>
              <a:pathLst>
                <a:path w="637363" h="754342">
                  <a:moveTo>
                    <a:pt x="0" y="0"/>
                  </a:moveTo>
                  <a:lnTo>
                    <a:pt x="637363" y="0"/>
                  </a:lnTo>
                  <a:lnTo>
                    <a:pt x="637363" y="754342"/>
                  </a:lnTo>
                  <a:lnTo>
                    <a:pt x="0" y="754342"/>
                  </a:lnTo>
                  <a:close/>
                </a:path>
              </a:pathLst>
            </a:custGeom>
            <a:solidFill>
              <a:srgbClr val="00487C"/>
            </a:solidFill>
          </p:spPr>
        </p:sp>
      </p:grpSp>
      <p:grpSp>
        <p:nvGrpSpPr>
          <p:cNvPr id="18" name="Group 18"/>
          <p:cNvGrpSpPr/>
          <p:nvPr/>
        </p:nvGrpSpPr>
        <p:grpSpPr>
          <a:xfrm>
            <a:off x="1395050" y="2043711"/>
            <a:ext cx="1156068" cy="1156068"/>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id="20" name="AutoShape 20"/>
          <p:cNvSpPr/>
          <p:nvPr/>
        </p:nvSpPr>
        <p:spPr>
          <a:xfrm>
            <a:off x="1941515" y="3351994"/>
            <a:ext cx="3822872" cy="0"/>
          </a:xfrm>
          <a:prstGeom prst="line">
            <a:avLst/>
          </a:prstGeom>
          <a:ln w="85725" cap="flat">
            <a:solidFill>
              <a:srgbClr val="CECA9D"/>
            </a:solidFill>
            <a:prstDash val="solid"/>
            <a:headEnd type="none" w="sm" len="sm"/>
            <a:tailEnd type="none" w="sm" len="sm"/>
          </a:ln>
        </p:spPr>
      </p:sp>
      <p:sp>
        <p:nvSpPr>
          <p:cNvPr id="21" name="TextBox 21"/>
          <p:cNvSpPr txBox="1"/>
          <p:nvPr/>
        </p:nvSpPr>
        <p:spPr>
          <a:xfrm>
            <a:off x="1686223" y="2210158"/>
            <a:ext cx="707624" cy="705321"/>
          </a:xfrm>
          <a:prstGeom prst="rect">
            <a:avLst/>
          </a:prstGeom>
        </p:spPr>
        <p:txBody>
          <a:bodyPr wrap="square" lIns="0" tIns="0" rIns="0" bIns="0" rtlCol="0" anchor="t">
            <a:spAutoFit/>
          </a:bodyPr>
          <a:lstStyle/>
          <a:p>
            <a:pPr algn="ctr">
              <a:lnSpc>
                <a:spcPts val="5460"/>
              </a:lnSpc>
            </a:pPr>
            <a:r>
              <a:rPr lang="en-US" sz="3900" dirty="0">
                <a:solidFill>
                  <a:srgbClr val="00487C"/>
                </a:solidFill>
                <a:latin typeface="Open Sans Extra Bold"/>
              </a:rPr>
              <a:t>01</a:t>
            </a:r>
          </a:p>
        </p:txBody>
      </p:sp>
      <p:sp>
        <p:nvSpPr>
          <p:cNvPr id="22" name="TextBox 22"/>
          <p:cNvSpPr txBox="1"/>
          <p:nvPr/>
        </p:nvSpPr>
        <p:spPr>
          <a:xfrm>
            <a:off x="9637296" y="5456471"/>
            <a:ext cx="6001577" cy="860425"/>
          </a:xfrm>
          <a:prstGeom prst="rect">
            <a:avLst/>
          </a:prstGeom>
        </p:spPr>
        <p:txBody>
          <a:bodyPr lIns="0" tIns="0" rIns="0" bIns="0" rtlCol="0" anchor="t">
            <a:spAutoFit/>
          </a:bodyPr>
          <a:lstStyle/>
          <a:p>
            <a:pPr>
              <a:lnSpc>
                <a:spcPts val="3499"/>
              </a:lnSpc>
              <a:spcBef>
                <a:spcPct val="0"/>
              </a:spcBef>
            </a:pPr>
            <a:r>
              <a:rPr lang="en-US" sz="2499">
                <a:solidFill>
                  <a:srgbClr val="00487C"/>
                </a:solidFill>
                <a:latin typeface="HK Grotesk Medium"/>
              </a:rPr>
              <a:t>Presentations are communication tools that can be used as demonstrations.</a:t>
            </a:r>
          </a:p>
        </p:txBody>
      </p:sp>
      <p:sp>
        <p:nvSpPr>
          <p:cNvPr id="23" name="TextBox 23"/>
          <p:cNvSpPr txBox="1"/>
          <p:nvPr/>
        </p:nvSpPr>
        <p:spPr>
          <a:xfrm>
            <a:off x="9637296" y="6586771"/>
            <a:ext cx="6001577" cy="1298575"/>
          </a:xfrm>
          <a:prstGeom prst="rect">
            <a:avLst/>
          </a:prstGeom>
        </p:spPr>
        <p:txBody>
          <a:bodyPr lIns="0" tIns="0" rIns="0" bIns="0" rtlCol="0" anchor="t">
            <a:spAutoFit/>
          </a:bodyPr>
          <a:lstStyle/>
          <a:p>
            <a:pPr>
              <a:lnSpc>
                <a:spcPts val="3499"/>
              </a:lnSpc>
              <a:spcBef>
                <a:spcPct val="0"/>
              </a:spcBef>
            </a:pPr>
            <a:r>
              <a:rPr lang="en-US" sz="2499">
                <a:solidFill>
                  <a:srgbClr val="00487C"/>
                </a:solidFill>
                <a:latin typeface="HK Grotesk Medium"/>
              </a:rPr>
              <a:t>Presentations are communication tools that can be used as demonstrations, lectures, speeches,and more.</a:t>
            </a:r>
          </a:p>
        </p:txBody>
      </p:sp>
      <p:sp>
        <p:nvSpPr>
          <p:cNvPr id="24" name="TextBox 24"/>
          <p:cNvSpPr txBox="1"/>
          <p:nvPr/>
        </p:nvSpPr>
        <p:spPr>
          <a:xfrm>
            <a:off x="9637296" y="8395410"/>
            <a:ext cx="7410483" cy="813435"/>
          </a:xfrm>
          <a:prstGeom prst="rect">
            <a:avLst/>
          </a:prstGeom>
        </p:spPr>
        <p:txBody>
          <a:bodyPr lIns="0" tIns="0" rIns="0" bIns="0" rtlCol="0" anchor="t">
            <a:spAutoFit/>
          </a:bodyPr>
          <a:lstStyle/>
          <a:p>
            <a:pPr>
              <a:lnSpc>
                <a:spcPts val="3119"/>
              </a:lnSpc>
            </a:pPr>
            <a:r>
              <a:rPr lang="en-US" sz="2999">
                <a:solidFill>
                  <a:srgbClr val="00487C"/>
                </a:solidFill>
                <a:latin typeface="HK Grotesk Medium"/>
              </a:rPr>
              <a:t>Presentations are communication tools </a:t>
            </a:r>
          </a:p>
          <a:p>
            <a:pPr>
              <a:lnSpc>
                <a:spcPts val="3119"/>
              </a:lnSpc>
            </a:pPr>
            <a:r>
              <a:rPr lang="en-US" sz="2999">
                <a:solidFill>
                  <a:srgbClr val="00487C"/>
                </a:solidFill>
                <a:latin typeface="HK Grotesk Medium"/>
              </a:rPr>
              <a:t>that can be used as demonstrations.</a:t>
            </a:r>
          </a:p>
        </p:txBody>
      </p:sp>
      <p:sp>
        <p:nvSpPr>
          <p:cNvPr id="25" name="TextBox 25"/>
          <p:cNvSpPr txBox="1"/>
          <p:nvPr/>
        </p:nvSpPr>
        <p:spPr>
          <a:xfrm>
            <a:off x="2719213" y="2109891"/>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FFFFFF"/>
                </a:solidFill>
                <a:latin typeface="HK Grotesk Semi-Bold"/>
              </a:rPr>
              <a:t>Presentations are communication </a:t>
            </a:r>
          </a:p>
        </p:txBody>
      </p:sp>
      <p:sp>
        <p:nvSpPr>
          <p:cNvPr id="26" name="TextBox 26"/>
          <p:cNvSpPr txBox="1"/>
          <p:nvPr/>
        </p:nvSpPr>
        <p:spPr>
          <a:xfrm>
            <a:off x="2719213" y="2434249"/>
            <a:ext cx="4036993" cy="693801"/>
          </a:xfrm>
          <a:prstGeom prst="rect">
            <a:avLst/>
          </a:prstGeom>
        </p:spPr>
        <p:txBody>
          <a:bodyPr lIns="0" tIns="0" rIns="0" bIns="0" rtlCol="0" anchor="t">
            <a:spAutoFit/>
          </a:bodyPr>
          <a:lstStyle/>
          <a:p>
            <a:pPr>
              <a:lnSpc>
                <a:spcPts val="1872"/>
              </a:lnSpc>
            </a:pPr>
            <a:r>
              <a:rPr lang="en-US" sz="1800">
                <a:solidFill>
                  <a:srgbClr val="FFFFFF"/>
                </a:solidFill>
                <a:latin typeface="HK Grotesk Medium"/>
              </a:rPr>
              <a:t>tools that can be used as demonstrations, lectures, speeches, reports, and more.</a:t>
            </a:r>
          </a:p>
        </p:txBody>
      </p:sp>
      <p:grpSp>
        <p:nvGrpSpPr>
          <p:cNvPr id="27" name="Group 27"/>
          <p:cNvGrpSpPr/>
          <p:nvPr/>
        </p:nvGrpSpPr>
        <p:grpSpPr>
          <a:xfrm>
            <a:off x="1302027" y="4717190"/>
            <a:ext cx="4582835" cy="1479056"/>
            <a:chOff x="0" y="0"/>
            <a:chExt cx="6110446" cy="1972075"/>
          </a:xfrm>
        </p:grpSpPr>
        <p:grpSp>
          <p:nvGrpSpPr>
            <p:cNvPr id="28" name="Group 28"/>
            <p:cNvGrpSpPr/>
            <p:nvPr/>
          </p:nvGrpSpPr>
          <p:grpSpPr>
            <a:xfrm>
              <a:off x="792835" y="1603744"/>
              <a:ext cx="4455742" cy="343412"/>
              <a:chOff x="0" y="0"/>
              <a:chExt cx="1977379" cy="152400"/>
            </a:xfrm>
          </p:grpSpPr>
          <p:sp>
            <p:nvSpPr>
              <p:cNvPr id="29" name="Freeform 29"/>
              <p:cNvSpPr/>
              <p:nvPr/>
            </p:nvSpPr>
            <p:spPr>
              <a:xfrm>
                <a:off x="0" y="0"/>
                <a:ext cx="1977379" cy="152400"/>
              </a:xfrm>
              <a:custGeom>
                <a:avLst/>
                <a:gdLst/>
                <a:ahLst/>
                <a:cxnLst/>
                <a:rect l="l" t="t" r="r" b="b"/>
                <a:pathLst>
                  <a:path w="1977379" h="152400">
                    <a:moveTo>
                      <a:pt x="0" y="0"/>
                    </a:moveTo>
                    <a:lnTo>
                      <a:pt x="1977379" y="0"/>
                    </a:lnTo>
                    <a:lnTo>
                      <a:pt x="1977379" y="152400"/>
                    </a:lnTo>
                    <a:lnTo>
                      <a:pt x="0" y="152400"/>
                    </a:lnTo>
                    <a:close/>
                  </a:path>
                </a:pathLst>
              </a:custGeom>
              <a:solidFill>
                <a:srgbClr val="00487C"/>
              </a:solidFill>
            </p:spPr>
          </p:sp>
        </p:grpSp>
        <p:grpSp>
          <p:nvGrpSpPr>
            <p:cNvPr id="30" name="Group 30"/>
            <p:cNvGrpSpPr/>
            <p:nvPr/>
          </p:nvGrpSpPr>
          <p:grpSpPr>
            <a:xfrm rot="-5400000">
              <a:off x="5766086" y="1627715"/>
              <a:ext cx="367457" cy="321264"/>
              <a:chOff x="0" y="0"/>
              <a:chExt cx="1930400" cy="1687728"/>
            </a:xfrm>
          </p:grpSpPr>
          <p:sp>
            <p:nvSpPr>
              <p:cNvPr id="31" name="Freeform 31"/>
              <p:cNvSpPr/>
              <p:nvPr/>
            </p:nvSpPr>
            <p:spPr>
              <a:xfrm>
                <a:off x="0" y="0"/>
                <a:ext cx="1930400" cy="1687728"/>
              </a:xfrm>
              <a:custGeom>
                <a:avLst/>
                <a:gdLst/>
                <a:ahLst/>
                <a:cxnLst/>
                <a:rect l="l" t="t" r="r" b="b"/>
                <a:pathLst>
                  <a:path w="1930400" h="1687728">
                    <a:moveTo>
                      <a:pt x="0" y="0"/>
                    </a:moveTo>
                    <a:lnTo>
                      <a:pt x="965200" y="1687728"/>
                    </a:lnTo>
                    <a:lnTo>
                      <a:pt x="1930400" y="0"/>
                    </a:lnTo>
                    <a:close/>
                  </a:path>
                </a:pathLst>
              </a:custGeom>
              <a:solidFill>
                <a:srgbClr val="CECA9D"/>
              </a:solidFill>
            </p:spPr>
          </p:sp>
        </p:grpSp>
        <p:grpSp>
          <p:nvGrpSpPr>
            <p:cNvPr id="32" name="Group 32"/>
            <p:cNvGrpSpPr/>
            <p:nvPr/>
          </p:nvGrpSpPr>
          <p:grpSpPr>
            <a:xfrm>
              <a:off x="0" y="75540"/>
              <a:ext cx="1789487" cy="1789487"/>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CA9D"/>
              </a:solidFill>
            </p:spPr>
          </p:sp>
        </p:grpSp>
        <p:grpSp>
          <p:nvGrpSpPr>
            <p:cNvPr id="34" name="Group 34"/>
            <p:cNvGrpSpPr/>
            <p:nvPr/>
          </p:nvGrpSpPr>
          <p:grpSpPr>
            <a:xfrm>
              <a:off x="124032" y="199571"/>
              <a:ext cx="1541424" cy="1541424"/>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grpSp>
          <p:nvGrpSpPr>
            <p:cNvPr id="36" name="Group 36"/>
            <p:cNvGrpSpPr/>
            <p:nvPr/>
          </p:nvGrpSpPr>
          <p:grpSpPr>
            <a:xfrm>
              <a:off x="894744" y="0"/>
              <a:ext cx="1564673" cy="1851847"/>
              <a:chOff x="0" y="0"/>
              <a:chExt cx="637363" cy="754342"/>
            </a:xfrm>
          </p:grpSpPr>
          <p:sp>
            <p:nvSpPr>
              <p:cNvPr id="37" name="Freeform 37"/>
              <p:cNvSpPr/>
              <p:nvPr/>
            </p:nvSpPr>
            <p:spPr>
              <a:xfrm>
                <a:off x="0" y="0"/>
                <a:ext cx="637363" cy="754342"/>
              </a:xfrm>
              <a:custGeom>
                <a:avLst/>
                <a:gdLst/>
                <a:ahLst/>
                <a:cxnLst/>
                <a:rect l="l" t="t" r="r" b="b"/>
                <a:pathLst>
                  <a:path w="637363" h="754342">
                    <a:moveTo>
                      <a:pt x="0" y="0"/>
                    </a:moveTo>
                    <a:lnTo>
                      <a:pt x="637363" y="0"/>
                    </a:lnTo>
                    <a:lnTo>
                      <a:pt x="637363" y="754342"/>
                    </a:lnTo>
                    <a:lnTo>
                      <a:pt x="0" y="754342"/>
                    </a:lnTo>
                    <a:close/>
                  </a:path>
                </a:pathLst>
              </a:custGeom>
              <a:solidFill>
                <a:srgbClr val="00487C"/>
              </a:solidFill>
            </p:spPr>
          </p:sp>
        </p:grpSp>
        <p:grpSp>
          <p:nvGrpSpPr>
            <p:cNvPr id="38" name="Group 38"/>
            <p:cNvGrpSpPr/>
            <p:nvPr/>
          </p:nvGrpSpPr>
          <p:grpSpPr>
            <a:xfrm>
              <a:off x="124032" y="0"/>
              <a:ext cx="1541424" cy="1541424"/>
              <a:chOff x="0" y="0"/>
              <a:chExt cx="6350000" cy="6350000"/>
            </a:xfrm>
          </p:grpSpPr>
          <p:sp>
            <p:nvSpPr>
              <p:cNvPr id="39" name="Freeform 3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id="40" name="AutoShape 40"/>
            <p:cNvSpPr/>
            <p:nvPr/>
          </p:nvSpPr>
          <p:spPr>
            <a:xfrm>
              <a:off x="852651" y="1744377"/>
              <a:ext cx="5097163" cy="0"/>
            </a:xfrm>
            <a:prstGeom prst="line">
              <a:avLst/>
            </a:prstGeom>
            <a:ln w="114300" cap="flat">
              <a:solidFill>
                <a:srgbClr val="CECA9D"/>
              </a:solidFill>
              <a:prstDash val="solid"/>
              <a:headEnd type="none" w="sm" len="sm"/>
              <a:tailEnd type="none" w="sm" len="sm"/>
            </a:ln>
          </p:spPr>
        </p:sp>
      </p:grpSp>
      <p:sp>
        <p:nvSpPr>
          <p:cNvPr id="41" name="TextBox 41"/>
          <p:cNvSpPr txBox="1"/>
          <p:nvPr/>
        </p:nvSpPr>
        <p:spPr>
          <a:xfrm>
            <a:off x="2719213" y="4930775"/>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FFFFFF"/>
                </a:solidFill>
                <a:latin typeface="HK Grotesk Semi-Bold"/>
              </a:rPr>
              <a:t>Presentations are communication </a:t>
            </a:r>
          </a:p>
        </p:txBody>
      </p:sp>
      <p:sp>
        <p:nvSpPr>
          <p:cNvPr id="42" name="TextBox 42"/>
          <p:cNvSpPr txBox="1"/>
          <p:nvPr/>
        </p:nvSpPr>
        <p:spPr>
          <a:xfrm>
            <a:off x="2719213" y="5255133"/>
            <a:ext cx="4036993" cy="693801"/>
          </a:xfrm>
          <a:prstGeom prst="rect">
            <a:avLst/>
          </a:prstGeom>
        </p:spPr>
        <p:txBody>
          <a:bodyPr lIns="0" tIns="0" rIns="0" bIns="0" rtlCol="0" anchor="t">
            <a:spAutoFit/>
          </a:bodyPr>
          <a:lstStyle/>
          <a:p>
            <a:pPr>
              <a:lnSpc>
                <a:spcPts val="1872"/>
              </a:lnSpc>
            </a:pPr>
            <a:r>
              <a:rPr lang="en-US" sz="1800">
                <a:solidFill>
                  <a:srgbClr val="FFFFFF"/>
                </a:solidFill>
                <a:latin typeface="HK Grotesk Medium"/>
              </a:rPr>
              <a:t>tools that can be used as demonstrations, lectures, speeches, reports, and more.</a:t>
            </a:r>
          </a:p>
        </p:txBody>
      </p:sp>
      <p:grpSp>
        <p:nvGrpSpPr>
          <p:cNvPr id="43" name="Group 43"/>
          <p:cNvGrpSpPr/>
          <p:nvPr/>
        </p:nvGrpSpPr>
        <p:grpSpPr>
          <a:xfrm>
            <a:off x="1302027" y="7375923"/>
            <a:ext cx="4462361" cy="1460366"/>
            <a:chOff x="0" y="0"/>
            <a:chExt cx="5949814" cy="1947155"/>
          </a:xfrm>
        </p:grpSpPr>
        <p:grpSp>
          <p:nvGrpSpPr>
            <p:cNvPr id="44" name="Group 44"/>
            <p:cNvGrpSpPr/>
            <p:nvPr/>
          </p:nvGrpSpPr>
          <p:grpSpPr>
            <a:xfrm>
              <a:off x="792835" y="1603744"/>
              <a:ext cx="4455742" cy="343412"/>
              <a:chOff x="0" y="0"/>
              <a:chExt cx="1977379" cy="152400"/>
            </a:xfrm>
          </p:grpSpPr>
          <p:sp>
            <p:nvSpPr>
              <p:cNvPr id="45" name="Freeform 45"/>
              <p:cNvSpPr/>
              <p:nvPr/>
            </p:nvSpPr>
            <p:spPr>
              <a:xfrm>
                <a:off x="0" y="0"/>
                <a:ext cx="1977379" cy="152400"/>
              </a:xfrm>
              <a:custGeom>
                <a:avLst/>
                <a:gdLst/>
                <a:ahLst/>
                <a:cxnLst/>
                <a:rect l="l" t="t" r="r" b="b"/>
                <a:pathLst>
                  <a:path w="1977379" h="152400">
                    <a:moveTo>
                      <a:pt x="0" y="0"/>
                    </a:moveTo>
                    <a:lnTo>
                      <a:pt x="1977379" y="0"/>
                    </a:lnTo>
                    <a:lnTo>
                      <a:pt x="1977379" y="152400"/>
                    </a:lnTo>
                    <a:lnTo>
                      <a:pt x="0" y="152400"/>
                    </a:lnTo>
                    <a:close/>
                  </a:path>
                </a:pathLst>
              </a:custGeom>
              <a:solidFill>
                <a:srgbClr val="00487C"/>
              </a:solidFill>
            </p:spPr>
          </p:sp>
        </p:grpSp>
        <p:grpSp>
          <p:nvGrpSpPr>
            <p:cNvPr id="46" name="Group 46"/>
            <p:cNvGrpSpPr/>
            <p:nvPr/>
          </p:nvGrpSpPr>
          <p:grpSpPr>
            <a:xfrm>
              <a:off x="0" y="75540"/>
              <a:ext cx="1789487" cy="1789487"/>
              <a:chOff x="0" y="0"/>
              <a:chExt cx="6350000" cy="6350000"/>
            </a:xfrm>
          </p:grpSpPr>
          <p:sp>
            <p:nvSpPr>
              <p:cNvPr id="47" name="Freeform 4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CA9D"/>
              </a:solidFill>
            </p:spPr>
          </p:sp>
        </p:grpSp>
        <p:grpSp>
          <p:nvGrpSpPr>
            <p:cNvPr id="48" name="Group 48"/>
            <p:cNvGrpSpPr/>
            <p:nvPr/>
          </p:nvGrpSpPr>
          <p:grpSpPr>
            <a:xfrm>
              <a:off x="124032" y="199571"/>
              <a:ext cx="1541424" cy="1541424"/>
              <a:chOff x="0" y="0"/>
              <a:chExt cx="6350000" cy="6350000"/>
            </a:xfrm>
          </p:grpSpPr>
          <p:sp>
            <p:nvSpPr>
              <p:cNvPr id="49" name="Freeform 4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grpSp>
          <p:nvGrpSpPr>
            <p:cNvPr id="50" name="Group 50"/>
            <p:cNvGrpSpPr/>
            <p:nvPr/>
          </p:nvGrpSpPr>
          <p:grpSpPr>
            <a:xfrm>
              <a:off x="894744" y="0"/>
              <a:ext cx="1564673" cy="1851847"/>
              <a:chOff x="0" y="0"/>
              <a:chExt cx="637363" cy="754342"/>
            </a:xfrm>
          </p:grpSpPr>
          <p:sp>
            <p:nvSpPr>
              <p:cNvPr id="51" name="Freeform 51"/>
              <p:cNvSpPr/>
              <p:nvPr/>
            </p:nvSpPr>
            <p:spPr>
              <a:xfrm>
                <a:off x="0" y="0"/>
                <a:ext cx="637363" cy="754342"/>
              </a:xfrm>
              <a:custGeom>
                <a:avLst/>
                <a:gdLst/>
                <a:ahLst/>
                <a:cxnLst/>
                <a:rect l="l" t="t" r="r" b="b"/>
                <a:pathLst>
                  <a:path w="637363" h="754342">
                    <a:moveTo>
                      <a:pt x="0" y="0"/>
                    </a:moveTo>
                    <a:lnTo>
                      <a:pt x="637363" y="0"/>
                    </a:lnTo>
                    <a:lnTo>
                      <a:pt x="637363" y="754342"/>
                    </a:lnTo>
                    <a:lnTo>
                      <a:pt x="0" y="754342"/>
                    </a:lnTo>
                    <a:close/>
                  </a:path>
                </a:pathLst>
              </a:custGeom>
              <a:solidFill>
                <a:srgbClr val="00487C"/>
              </a:solidFill>
            </p:spPr>
          </p:sp>
        </p:grpSp>
        <p:grpSp>
          <p:nvGrpSpPr>
            <p:cNvPr id="52" name="Group 52"/>
            <p:cNvGrpSpPr/>
            <p:nvPr/>
          </p:nvGrpSpPr>
          <p:grpSpPr>
            <a:xfrm>
              <a:off x="124032" y="0"/>
              <a:ext cx="1541424" cy="1541424"/>
              <a:chOff x="0" y="0"/>
              <a:chExt cx="6350000" cy="6350000"/>
            </a:xfrm>
          </p:grpSpPr>
          <p:sp>
            <p:nvSpPr>
              <p:cNvPr id="53" name="Freeform 5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id="54" name="AutoShape 54"/>
            <p:cNvSpPr/>
            <p:nvPr/>
          </p:nvSpPr>
          <p:spPr>
            <a:xfrm>
              <a:off x="852651" y="1744377"/>
              <a:ext cx="5097163" cy="0"/>
            </a:xfrm>
            <a:prstGeom prst="line">
              <a:avLst/>
            </a:prstGeom>
            <a:ln w="114300" cap="flat">
              <a:solidFill>
                <a:srgbClr val="CECA9D"/>
              </a:solidFill>
              <a:prstDash val="solid"/>
              <a:headEnd type="none" w="sm" len="sm"/>
              <a:tailEnd type="none" w="sm" len="sm"/>
            </a:ln>
          </p:spPr>
        </p:sp>
      </p:grpSp>
      <p:grpSp>
        <p:nvGrpSpPr>
          <p:cNvPr id="55" name="Group 55"/>
          <p:cNvGrpSpPr/>
          <p:nvPr/>
        </p:nvGrpSpPr>
        <p:grpSpPr>
          <a:xfrm rot="-5400000">
            <a:off x="4699147" y="7127652"/>
            <a:ext cx="700824" cy="3729871"/>
            <a:chOff x="0" y="0"/>
            <a:chExt cx="5588468" cy="29742495"/>
          </a:xfrm>
        </p:grpSpPr>
        <p:sp>
          <p:nvSpPr>
            <p:cNvPr id="56" name="Freeform 56"/>
            <p:cNvSpPr/>
            <p:nvPr/>
          </p:nvSpPr>
          <p:spPr>
            <a:xfrm>
              <a:off x="0" y="0"/>
              <a:ext cx="5588468" cy="29742495"/>
            </a:xfrm>
            <a:custGeom>
              <a:avLst/>
              <a:gdLst/>
              <a:ahLst/>
              <a:cxnLst/>
              <a:rect l="l" t="t" r="r" b="b"/>
              <a:pathLst>
                <a:path w="5588468" h="29742495">
                  <a:moveTo>
                    <a:pt x="1324610" y="0"/>
                  </a:moveTo>
                  <a:lnTo>
                    <a:pt x="0" y="0"/>
                  </a:lnTo>
                  <a:lnTo>
                    <a:pt x="0" y="28417884"/>
                  </a:lnTo>
                  <a:lnTo>
                    <a:pt x="1324610" y="29742495"/>
                  </a:lnTo>
                  <a:lnTo>
                    <a:pt x="5588468" y="29742495"/>
                  </a:lnTo>
                  <a:lnTo>
                    <a:pt x="5588468" y="0"/>
                  </a:lnTo>
                  <a:lnTo>
                    <a:pt x="1324610" y="0"/>
                  </a:lnTo>
                  <a:close/>
                </a:path>
              </a:pathLst>
            </a:custGeom>
            <a:solidFill>
              <a:srgbClr val="CECA9D"/>
            </a:solidFill>
          </p:spPr>
        </p:sp>
      </p:grpSp>
      <p:sp>
        <p:nvSpPr>
          <p:cNvPr id="57" name="TextBox 57"/>
          <p:cNvSpPr txBox="1"/>
          <p:nvPr/>
        </p:nvSpPr>
        <p:spPr>
          <a:xfrm>
            <a:off x="3463640" y="8864505"/>
            <a:ext cx="3225891" cy="265690"/>
          </a:xfrm>
          <a:prstGeom prst="rect">
            <a:avLst/>
          </a:prstGeom>
        </p:spPr>
        <p:txBody>
          <a:bodyPr lIns="0" tIns="0" rIns="0" bIns="0" rtlCol="0" anchor="t">
            <a:spAutoFit/>
          </a:bodyPr>
          <a:lstStyle/>
          <a:p>
            <a:pPr marL="0" lvl="0" indent="0" algn="l">
              <a:lnSpc>
                <a:spcPts val="2049"/>
              </a:lnSpc>
            </a:pPr>
            <a:r>
              <a:rPr lang="en-US" sz="1813" u="none" spc="-59">
                <a:solidFill>
                  <a:srgbClr val="00487C"/>
                </a:solidFill>
                <a:latin typeface="HK Grotesk Semi-Bold"/>
              </a:rPr>
              <a:t>Presentations are communication </a:t>
            </a:r>
          </a:p>
        </p:txBody>
      </p:sp>
      <p:sp>
        <p:nvSpPr>
          <p:cNvPr id="58" name="TextBox 58"/>
          <p:cNvSpPr txBox="1"/>
          <p:nvPr/>
        </p:nvSpPr>
        <p:spPr>
          <a:xfrm>
            <a:off x="2719213" y="7561687"/>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FFFFFF"/>
                </a:solidFill>
                <a:latin typeface="HK Grotesk Semi-Bold"/>
              </a:rPr>
              <a:t>Presentations are communication </a:t>
            </a:r>
          </a:p>
        </p:txBody>
      </p:sp>
      <p:sp>
        <p:nvSpPr>
          <p:cNvPr id="59" name="TextBox 59"/>
          <p:cNvSpPr txBox="1"/>
          <p:nvPr/>
        </p:nvSpPr>
        <p:spPr>
          <a:xfrm>
            <a:off x="2719213" y="7886045"/>
            <a:ext cx="4036993" cy="693801"/>
          </a:xfrm>
          <a:prstGeom prst="rect">
            <a:avLst/>
          </a:prstGeom>
        </p:spPr>
        <p:txBody>
          <a:bodyPr lIns="0" tIns="0" rIns="0" bIns="0" rtlCol="0" anchor="t">
            <a:spAutoFit/>
          </a:bodyPr>
          <a:lstStyle/>
          <a:p>
            <a:pPr>
              <a:lnSpc>
                <a:spcPts val="1872"/>
              </a:lnSpc>
            </a:pPr>
            <a:r>
              <a:rPr lang="en-US" sz="1800">
                <a:solidFill>
                  <a:srgbClr val="FFFFFF"/>
                </a:solidFill>
                <a:latin typeface="HK Grotesk Medium"/>
              </a:rPr>
              <a:t>tools that can be used as demonstrations, lectures, speeches, reports, and more.</a:t>
            </a:r>
          </a:p>
        </p:txBody>
      </p:sp>
      <p:sp>
        <p:nvSpPr>
          <p:cNvPr id="60" name="TextBox 60"/>
          <p:cNvSpPr txBox="1"/>
          <p:nvPr/>
        </p:nvSpPr>
        <p:spPr>
          <a:xfrm>
            <a:off x="1511819" y="3541818"/>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FFFFFF"/>
                </a:solidFill>
                <a:latin typeface="HK Grotesk Semi-Bold"/>
              </a:rPr>
              <a:t>Presentations are communication </a:t>
            </a:r>
          </a:p>
        </p:txBody>
      </p:sp>
      <p:sp>
        <p:nvSpPr>
          <p:cNvPr id="61" name="TextBox 61"/>
          <p:cNvSpPr txBox="1"/>
          <p:nvPr/>
        </p:nvSpPr>
        <p:spPr>
          <a:xfrm>
            <a:off x="1511819" y="3866176"/>
            <a:ext cx="4036993" cy="693801"/>
          </a:xfrm>
          <a:prstGeom prst="rect">
            <a:avLst/>
          </a:prstGeom>
        </p:spPr>
        <p:txBody>
          <a:bodyPr lIns="0" tIns="0" rIns="0" bIns="0" rtlCol="0" anchor="t">
            <a:spAutoFit/>
          </a:bodyPr>
          <a:lstStyle/>
          <a:p>
            <a:pPr>
              <a:lnSpc>
                <a:spcPts val="1872"/>
              </a:lnSpc>
            </a:pPr>
            <a:r>
              <a:rPr lang="en-US" sz="1800">
                <a:solidFill>
                  <a:srgbClr val="FFFFFF"/>
                </a:solidFill>
                <a:latin typeface="HK Grotesk Medium"/>
              </a:rPr>
              <a:t>tools that can be used as demonstrations, lectures, speeches, reports, and more.</a:t>
            </a:r>
          </a:p>
        </p:txBody>
      </p:sp>
      <p:sp>
        <p:nvSpPr>
          <p:cNvPr id="62" name="TextBox 62"/>
          <p:cNvSpPr txBox="1"/>
          <p:nvPr/>
        </p:nvSpPr>
        <p:spPr>
          <a:xfrm>
            <a:off x="1511819" y="6241712"/>
            <a:ext cx="3913556" cy="324358"/>
          </a:xfrm>
          <a:prstGeom prst="rect">
            <a:avLst/>
          </a:prstGeom>
        </p:spPr>
        <p:txBody>
          <a:bodyPr lIns="0" tIns="0" rIns="0" bIns="0" rtlCol="0" anchor="t">
            <a:spAutoFit/>
          </a:bodyPr>
          <a:lstStyle/>
          <a:p>
            <a:pPr marL="0" lvl="0" indent="0" algn="l">
              <a:lnSpc>
                <a:spcPts val="2485"/>
              </a:lnSpc>
            </a:pPr>
            <a:r>
              <a:rPr lang="en-US" sz="2199" u="none" spc="-72">
                <a:solidFill>
                  <a:srgbClr val="FFFFFF"/>
                </a:solidFill>
                <a:latin typeface="HK Grotesk Semi-Bold"/>
              </a:rPr>
              <a:t>Presentations are communication </a:t>
            </a:r>
          </a:p>
        </p:txBody>
      </p:sp>
      <p:sp>
        <p:nvSpPr>
          <p:cNvPr id="63" name="TextBox 63"/>
          <p:cNvSpPr txBox="1"/>
          <p:nvPr/>
        </p:nvSpPr>
        <p:spPr>
          <a:xfrm>
            <a:off x="1511819" y="6566070"/>
            <a:ext cx="4036993" cy="693801"/>
          </a:xfrm>
          <a:prstGeom prst="rect">
            <a:avLst/>
          </a:prstGeom>
        </p:spPr>
        <p:txBody>
          <a:bodyPr lIns="0" tIns="0" rIns="0" bIns="0" rtlCol="0" anchor="t">
            <a:spAutoFit/>
          </a:bodyPr>
          <a:lstStyle/>
          <a:p>
            <a:pPr>
              <a:lnSpc>
                <a:spcPts val="1872"/>
              </a:lnSpc>
            </a:pPr>
            <a:r>
              <a:rPr lang="en-US" sz="1800">
                <a:solidFill>
                  <a:srgbClr val="FFFFFF"/>
                </a:solidFill>
                <a:latin typeface="HK Grotesk Medium"/>
              </a:rPr>
              <a:t>tools that can be used as demonstrations, lectures, speeches, reports, and more.</a:t>
            </a:r>
          </a:p>
        </p:txBody>
      </p:sp>
      <p:grpSp>
        <p:nvGrpSpPr>
          <p:cNvPr id="64" name="Group 64"/>
          <p:cNvGrpSpPr/>
          <p:nvPr/>
        </p:nvGrpSpPr>
        <p:grpSpPr>
          <a:xfrm>
            <a:off x="2393848" y="6085368"/>
            <a:ext cx="4520646" cy="1479056"/>
            <a:chOff x="0" y="0"/>
            <a:chExt cx="6027528" cy="1972075"/>
          </a:xfrm>
        </p:grpSpPr>
        <p:grpSp>
          <p:nvGrpSpPr>
            <p:cNvPr id="65" name="Group 65"/>
            <p:cNvGrpSpPr/>
            <p:nvPr/>
          </p:nvGrpSpPr>
          <p:grpSpPr>
            <a:xfrm>
              <a:off x="4238041" y="75540"/>
              <a:ext cx="1789487" cy="1789487"/>
              <a:chOff x="0" y="0"/>
              <a:chExt cx="6350000" cy="6350000"/>
            </a:xfrm>
          </p:grpSpPr>
          <p:sp>
            <p:nvSpPr>
              <p:cNvPr id="66" name="Freeform 6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CA9D"/>
              </a:solidFill>
            </p:spPr>
          </p:sp>
        </p:grpSp>
        <p:grpSp>
          <p:nvGrpSpPr>
            <p:cNvPr id="67" name="Group 67"/>
            <p:cNvGrpSpPr/>
            <p:nvPr/>
          </p:nvGrpSpPr>
          <p:grpSpPr>
            <a:xfrm>
              <a:off x="4362073" y="199571"/>
              <a:ext cx="1541424" cy="1541424"/>
              <a:chOff x="0" y="0"/>
              <a:chExt cx="6350000" cy="6350000"/>
            </a:xfrm>
          </p:grpSpPr>
          <p:sp>
            <p:nvSpPr>
              <p:cNvPr id="68" name="Freeform 6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grpSp>
          <p:nvGrpSpPr>
            <p:cNvPr id="69" name="Group 69"/>
            <p:cNvGrpSpPr/>
            <p:nvPr/>
          </p:nvGrpSpPr>
          <p:grpSpPr>
            <a:xfrm>
              <a:off x="3486419" y="146142"/>
              <a:ext cx="1564673" cy="1705705"/>
              <a:chOff x="0" y="0"/>
              <a:chExt cx="637363" cy="694812"/>
            </a:xfrm>
          </p:grpSpPr>
          <p:sp>
            <p:nvSpPr>
              <p:cNvPr id="70" name="Freeform 70"/>
              <p:cNvSpPr/>
              <p:nvPr/>
            </p:nvSpPr>
            <p:spPr>
              <a:xfrm>
                <a:off x="0" y="0"/>
                <a:ext cx="637363" cy="694812"/>
              </a:xfrm>
              <a:custGeom>
                <a:avLst/>
                <a:gdLst/>
                <a:ahLst/>
                <a:cxnLst/>
                <a:rect l="l" t="t" r="r" b="b"/>
                <a:pathLst>
                  <a:path w="637363" h="694812">
                    <a:moveTo>
                      <a:pt x="0" y="0"/>
                    </a:moveTo>
                    <a:lnTo>
                      <a:pt x="637363" y="0"/>
                    </a:lnTo>
                    <a:lnTo>
                      <a:pt x="637363" y="694812"/>
                    </a:lnTo>
                    <a:lnTo>
                      <a:pt x="0" y="694812"/>
                    </a:lnTo>
                    <a:close/>
                  </a:path>
                </a:pathLst>
              </a:custGeom>
              <a:solidFill>
                <a:srgbClr val="00487C"/>
              </a:solidFill>
            </p:spPr>
          </p:sp>
        </p:grpSp>
        <p:sp>
          <p:nvSpPr>
            <p:cNvPr id="71" name="AutoShape 71"/>
            <p:cNvSpPr/>
            <p:nvPr/>
          </p:nvSpPr>
          <p:spPr>
            <a:xfrm>
              <a:off x="178026" y="1744377"/>
              <a:ext cx="4919137" cy="0"/>
            </a:xfrm>
            <a:prstGeom prst="line">
              <a:avLst/>
            </a:prstGeom>
            <a:ln w="114300" cap="flat">
              <a:solidFill>
                <a:srgbClr val="CECA9D"/>
              </a:solidFill>
              <a:prstDash val="solid"/>
              <a:headEnd type="none" w="sm" len="sm"/>
              <a:tailEnd type="none" w="sm" len="sm"/>
            </a:ln>
          </p:spPr>
        </p:sp>
        <p:grpSp>
          <p:nvGrpSpPr>
            <p:cNvPr id="72" name="Group 72"/>
            <p:cNvGrpSpPr/>
            <p:nvPr/>
          </p:nvGrpSpPr>
          <p:grpSpPr>
            <a:xfrm rot="5400000">
              <a:off x="-23097" y="1627715"/>
              <a:ext cx="367457" cy="321264"/>
              <a:chOff x="0" y="0"/>
              <a:chExt cx="1930400" cy="1687728"/>
            </a:xfrm>
          </p:grpSpPr>
          <p:sp>
            <p:nvSpPr>
              <p:cNvPr id="73" name="Freeform 73"/>
              <p:cNvSpPr/>
              <p:nvPr/>
            </p:nvSpPr>
            <p:spPr>
              <a:xfrm>
                <a:off x="0" y="0"/>
                <a:ext cx="1930400" cy="1687728"/>
              </a:xfrm>
              <a:custGeom>
                <a:avLst/>
                <a:gdLst/>
                <a:ahLst/>
                <a:cxnLst/>
                <a:rect l="l" t="t" r="r" b="b"/>
                <a:pathLst>
                  <a:path w="1930400" h="1687728">
                    <a:moveTo>
                      <a:pt x="0" y="0"/>
                    </a:moveTo>
                    <a:lnTo>
                      <a:pt x="965200" y="1687728"/>
                    </a:lnTo>
                    <a:lnTo>
                      <a:pt x="1930400" y="0"/>
                    </a:lnTo>
                    <a:close/>
                  </a:path>
                </a:pathLst>
              </a:custGeom>
              <a:solidFill>
                <a:srgbClr val="CECA9D"/>
              </a:solidFill>
            </p:spPr>
          </p:sp>
        </p:grpSp>
        <p:grpSp>
          <p:nvGrpSpPr>
            <p:cNvPr id="74" name="Group 74"/>
            <p:cNvGrpSpPr/>
            <p:nvPr/>
          </p:nvGrpSpPr>
          <p:grpSpPr>
            <a:xfrm>
              <a:off x="4362073" y="0"/>
              <a:ext cx="1541424" cy="1541424"/>
              <a:chOff x="0" y="0"/>
              <a:chExt cx="6350000" cy="6350000"/>
            </a:xfrm>
          </p:grpSpPr>
          <p:sp>
            <p:nvSpPr>
              <p:cNvPr id="75" name="Freeform 7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grpSp>
        <p:nvGrpSpPr>
          <p:cNvPr id="76" name="Group 76"/>
          <p:cNvGrpSpPr/>
          <p:nvPr/>
        </p:nvGrpSpPr>
        <p:grpSpPr>
          <a:xfrm>
            <a:off x="2393848" y="3413161"/>
            <a:ext cx="4520646" cy="1479056"/>
            <a:chOff x="0" y="0"/>
            <a:chExt cx="6027528" cy="1972075"/>
          </a:xfrm>
        </p:grpSpPr>
        <p:grpSp>
          <p:nvGrpSpPr>
            <p:cNvPr id="77" name="Group 77"/>
            <p:cNvGrpSpPr/>
            <p:nvPr/>
          </p:nvGrpSpPr>
          <p:grpSpPr>
            <a:xfrm>
              <a:off x="4238041" y="75540"/>
              <a:ext cx="1789487" cy="1789487"/>
              <a:chOff x="0" y="0"/>
              <a:chExt cx="6350000" cy="6350000"/>
            </a:xfrm>
          </p:grpSpPr>
          <p:sp>
            <p:nvSpPr>
              <p:cNvPr id="78" name="Freeform 7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CA9D"/>
              </a:solidFill>
            </p:spPr>
          </p:sp>
        </p:grpSp>
        <p:grpSp>
          <p:nvGrpSpPr>
            <p:cNvPr id="79" name="Group 79"/>
            <p:cNvGrpSpPr/>
            <p:nvPr/>
          </p:nvGrpSpPr>
          <p:grpSpPr>
            <a:xfrm>
              <a:off x="4362073" y="199571"/>
              <a:ext cx="1541424" cy="1541424"/>
              <a:chOff x="0" y="0"/>
              <a:chExt cx="6350000" cy="6350000"/>
            </a:xfrm>
          </p:grpSpPr>
          <p:sp>
            <p:nvSpPr>
              <p:cNvPr id="80" name="Freeform 8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87C"/>
              </a:solidFill>
            </p:spPr>
          </p:sp>
        </p:grpSp>
        <p:grpSp>
          <p:nvGrpSpPr>
            <p:cNvPr id="81" name="Group 81"/>
            <p:cNvGrpSpPr/>
            <p:nvPr/>
          </p:nvGrpSpPr>
          <p:grpSpPr>
            <a:xfrm>
              <a:off x="3486419" y="146142"/>
              <a:ext cx="1564673" cy="1705705"/>
              <a:chOff x="0" y="0"/>
              <a:chExt cx="637363" cy="694812"/>
            </a:xfrm>
          </p:grpSpPr>
          <p:sp>
            <p:nvSpPr>
              <p:cNvPr id="82" name="Freeform 82"/>
              <p:cNvSpPr/>
              <p:nvPr/>
            </p:nvSpPr>
            <p:spPr>
              <a:xfrm>
                <a:off x="0" y="0"/>
                <a:ext cx="637363" cy="694812"/>
              </a:xfrm>
              <a:custGeom>
                <a:avLst/>
                <a:gdLst/>
                <a:ahLst/>
                <a:cxnLst/>
                <a:rect l="l" t="t" r="r" b="b"/>
                <a:pathLst>
                  <a:path w="637363" h="694812">
                    <a:moveTo>
                      <a:pt x="0" y="0"/>
                    </a:moveTo>
                    <a:lnTo>
                      <a:pt x="637363" y="0"/>
                    </a:lnTo>
                    <a:lnTo>
                      <a:pt x="637363" y="694812"/>
                    </a:lnTo>
                    <a:lnTo>
                      <a:pt x="0" y="694812"/>
                    </a:lnTo>
                    <a:close/>
                  </a:path>
                </a:pathLst>
              </a:custGeom>
              <a:solidFill>
                <a:srgbClr val="00487C"/>
              </a:solidFill>
            </p:spPr>
          </p:sp>
        </p:grpSp>
        <p:sp>
          <p:nvSpPr>
            <p:cNvPr id="83" name="AutoShape 83"/>
            <p:cNvSpPr/>
            <p:nvPr/>
          </p:nvSpPr>
          <p:spPr>
            <a:xfrm>
              <a:off x="178026" y="1744377"/>
              <a:ext cx="4919137" cy="0"/>
            </a:xfrm>
            <a:prstGeom prst="line">
              <a:avLst/>
            </a:prstGeom>
            <a:ln w="114300" cap="flat">
              <a:solidFill>
                <a:srgbClr val="CECA9D"/>
              </a:solidFill>
              <a:prstDash val="solid"/>
              <a:headEnd type="none" w="sm" len="sm"/>
              <a:tailEnd type="none" w="sm" len="sm"/>
            </a:ln>
          </p:spPr>
        </p:sp>
        <p:grpSp>
          <p:nvGrpSpPr>
            <p:cNvPr id="84" name="Group 84"/>
            <p:cNvGrpSpPr/>
            <p:nvPr/>
          </p:nvGrpSpPr>
          <p:grpSpPr>
            <a:xfrm rot="5400000">
              <a:off x="-23097" y="1627715"/>
              <a:ext cx="367457" cy="321264"/>
              <a:chOff x="0" y="0"/>
              <a:chExt cx="1930400" cy="1687728"/>
            </a:xfrm>
          </p:grpSpPr>
          <p:sp>
            <p:nvSpPr>
              <p:cNvPr id="85" name="Freeform 85"/>
              <p:cNvSpPr/>
              <p:nvPr/>
            </p:nvSpPr>
            <p:spPr>
              <a:xfrm>
                <a:off x="0" y="0"/>
                <a:ext cx="1930400" cy="1687728"/>
              </a:xfrm>
              <a:custGeom>
                <a:avLst/>
                <a:gdLst/>
                <a:ahLst/>
                <a:cxnLst/>
                <a:rect l="l" t="t" r="r" b="b"/>
                <a:pathLst>
                  <a:path w="1930400" h="1687728">
                    <a:moveTo>
                      <a:pt x="0" y="0"/>
                    </a:moveTo>
                    <a:lnTo>
                      <a:pt x="965200" y="1687728"/>
                    </a:lnTo>
                    <a:lnTo>
                      <a:pt x="1930400" y="0"/>
                    </a:lnTo>
                    <a:close/>
                  </a:path>
                </a:pathLst>
              </a:custGeom>
              <a:solidFill>
                <a:srgbClr val="CECA9D"/>
              </a:solidFill>
            </p:spPr>
          </p:sp>
        </p:grpSp>
        <p:grpSp>
          <p:nvGrpSpPr>
            <p:cNvPr id="86" name="Group 86"/>
            <p:cNvGrpSpPr/>
            <p:nvPr/>
          </p:nvGrpSpPr>
          <p:grpSpPr>
            <a:xfrm>
              <a:off x="4362073" y="0"/>
              <a:ext cx="1541424" cy="1541424"/>
              <a:chOff x="0" y="0"/>
              <a:chExt cx="6350000" cy="6350000"/>
            </a:xfrm>
          </p:grpSpPr>
          <p:sp>
            <p:nvSpPr>
              <p:cNvPr id="87" name="Freeform 8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id="88" name="TextBox 88"/>
          <p:cNvSpPr txBox="1"/>
          <p:nvPr/>
        </p:nvSpPr>
        <p:spPr>
          <a:xfrm>
            <a:off x="5935073" y="3635749"/>
            <a:ext cx="754457" cy="705321"/>
          </a:xfrm>
          <a:prstGeom prst="rect">
            <a:avLst/>
          </a:prstGeom>
        </p:spPr>
        <p:txBody>
          <a:bodyPr wrap="square" lIns="0" tIns="0" rIns="0" bIns="0" rtlCol="0" anchor="t">
            <a:spAutoFit/>
          </a:bodyPr>
          <a:lstStyle/>
          <a:p>
            <a:pPr algn="ctr">
              <a:lnSpc>
                <a:spcPts val="5460"/>
              </a:lnSpc>
            </a:pPr>
            <a:r>
              <a:rPr lang="en-US" sz="3900" dirty="0">
                <a:solidFill>
                  <a:srgbClr val="00487C"/>
                </a:solidFill>
                <a:latin typeface="Open Sans Extra Bold"/>
              </a:rPr>
              <a:t>02</a:t>
            </a:r>
          </a:p>
        </p:txBody>
      </p:sp>
      <p:sp>
        <p:nvSpPr>
          <p:cNvPr id="89" name="TextBox 89"/>
          <p:cNvSpPr txBox="1"/>
          <p:nvPr/>
        </p:nvSpPr>
        <p:spPr>
          <a:xfrm>
            <a:off x="5759294" y="6293105"/>
            <a:ext cx="769539" cy="705321"/>
          </a:xfrm>
          <a:prstGeom prst="rect">
            <a:avLst/>
          </a:prstGeom>
        </p:spPr>
        <p:txBody>
          <a:bodyPr wrap="square" lIns="0" tIns="0" rIns="0" bIns="0" rtlCol="0" anchor="t">
            <a:spAutoFit/>
          </a:bodyPr>
          <a:lstStyle/>
          <a:p>
            <a:pPr algn="ctr">
              <a:lnSpc>
                <a:spcPts val="5460"/>
              </a:lnSpc>
            </a:pPr>
            <a:r>
              <a:rPr lang="en-US" sz="3900" dirty="0">
                <a:solidFill>
                  <a:srgbClr val="00487C"/>
                </a:solidFill>
                <a:latin typeface="Open Sans Extra Bold"/>
              </a:rPr>
              <a:t>04</a:t>
            </a:r>
          </a:p>
        </p:txBody>
      </p:sp>
      <p:sp>
        <p:nvSpPr>
          <p:cNvPr id="90" name="TextBox 90"/>
          <p:cNvSpPr txBox="1"/>
          <p:nvPr/>
        </p:nvSpPr>
        <p:spPr>
          <a:xfrm>
            <a:off x="1511819" y="7574780"/>
            <a:ext cx="754834" cy="705321"/>
          </a:xfrm>
          <a:prstGeom prst="rect">
            <a:avLst/>
          </a:prstGeom>
        </p:spPr>
        <p:txBody>
          <a:bodyPr wrap="square" lIns="0" tIns="0" rIns="0" bIns="0" rtlCol="0" anchor="t">
            <a:spAutoFit/>
          </a:bodyPr>
          <a:lstStyle/>
          <a:p>
            <a:pPr algn="ctr">
              <a:lnSpc>
                <a:spcPts val="5460"/>
              </a:lnSpc>
            </a:pPr>
            <a:r>
              <a:rPr lang="en-US" sz="3900" dirty="0">
                <a:solidFill>
                  <a:srgbClr val="00487C"/>
                </a:solidFill>
                <a:latin typeface="Open Sans Extra Bold"/>
              </a:rPr>
              <a:t>05</a:t>
            </a:r>
          </a:p>
        </p:txBody>
      </p:sp>
      <p:sp>
        <p:nvSpPr>
          <p:cNvPr id="91" name="TextBox 91"/>
          <p:cNvSpPr txBox="1"/>
          <p:nvPr/>
        </p:nvSpPr>
        <p:spPr>
          <a:xfrm>
            <a:off x="1686223" y="4950767"/>
            <a:ext cx="707624" cy="705321"/>
          </a:xfrm>
          <a:prstGeom prst="rect">
            <a:avLst/>
          </a:prstGeom>
        </p:spPr>
        <p:txBody>
          <a:bodyPr wrap="square" lIns="0" tIns="0" rIns="0" bIns="0" rtlCol="0" anchor="t">
            <a:spAutoFit/>
          </a:bodyPr>
          <a:lstStyle/>
          <a:p>
            <a:pPr algn="ctr">
              <a:lnSpc>
                <a:spcPts val="5460"/>
              </a:lnSpc>
            </a:pPr>
            <a:r>
              <a:rPr lang="en-US" sz="3900" dirty="0">
                <a:solidFill>
                  <a:srgbClr val="00487C"/>
                </a:solidFill>
                <a:latin typeface="Open Sans Extra Bold"/>
              </a:rPr>
              <a:t>03</a:t>
            </a:r>
          </a:p>
        </p:txBody>
      </p:sp>
      <p:sp>
        <p:nvSpPr>
          <p:cNvPr id="92" name="Freeform 92"/>
          <p:cNvSpPr/>
          <p:nvPr/>
        </p:nvSpPr>
        <p:spPr>
          <a:xfrm rot="-10800000" flipH="1">
            <a:off x="10029670" y="-6619422"/>
            <a:ext cx="13088971" cy="9971416"/>
          </a:xfrm>
          <a:custGeom>
            <a:avLst/>
            <a:gdLst/>
            <a:ahLst/>
            <a:cxnLst/>
            <a:rect l="l" t="t" r="r" b="b"/>
            <a:pathLst>
              <a:path w="13088971" h="9971416">
                <a:moveTo>
                  <a:pt x="13088971" y="0"/>
                </a:moveTo>
                <a:lnTo>
                  <a:pt x="0" y="0"/>
                </a:lnTo>
                <a:lnTo>
                  <a:pt x="0" y="9971416"/>
                </a:lnTo>
                <a:lnTo>
                  <a:pt x="13088971" y="9971416"/>
                </a:lnTo>
                <a:lnTo>
                  <a:pt x="13088971"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87C"/>
        </a:solidFill>
        <a:effectLst/>
      </p:bgPr>
    </p:bg>
    <p:spTree>
      <p:nvGrpSpPr>
        <p:cNvPr id="1" name=""/>
        <p:cNvGrpSpPr/>
        <p:nvPr/>
      </p:nvGrpSpPr>
      <p:grpSpPr>
        <a:xfrm>
          <a:off x="0" y="0"/>
          <a:ext cx="0" cy="0"/>
          <a:chOff x="0" y="0"/>
          <a:chExt cx="0" cy="0"/>
        </a:xfrm>
      </p:grpSpPr>
      <p:grpSp>
        <p:nvGrpSpPr>
          <p:cNvPr id="2" name="Group 2"/>
          <p:cNvGrpSpPr/>
          <p:nvPr/>
        </p:nvGrpSpPr>
        <p:grpSpPr>
          <a:xfrm>
            <a:off x="1198997" y="2751025"/>
            <a:ext cx="4927377" cy="6478934"/>
            <a:chOff x="0" y="0"/>
            <a:chExt cx="1913890" cy="2516545"/>
          </a:xfrm>
        </p:grpSpPr>
        <p:sp>
          <p:nvSpPr>
            <p:cNvPr id="3" name="Freeform 3"/>
            <p:cNvSpPr/>
            <p:nvPr/>
          </p:nvSpPr>
          <p:spPr>
            <a:xfrm>
              <a:off x="0" y="0"/>
              <a:ext cx="1913890" cy="2516545"/>
            </a:xfrm>
            <a:custGeom>
              <a:avLst/>
              <a:gdLst/>
              <a:ahLst/>
              <a:cxnLst/>
              <a:rect l="l" t="t" r="r" b="b"/>
              <a:pathLst>
                <a:path w="1913890" h="2516545">
                  <a:moveTo>
                    <a:pt x="0" y="0"/>
                  </a:moveTo>
                  <a:lnTo>
                    <a:pt x="1913890" y="0"/>
                  </a:lnTo>
                  <a:lnTo>
                    <a:pt x="1913890" y="2516545"/>
                  </a:lnTo>
                  <a:lnTo>
                    <a:pt x="0" y="2516545"/>
                  </a:lnTo>
                  <a:close/>
                </a:path>
              </a:pathLst>
            </a:custGeom>
            <a:solidFill>
              <a:srgbClr val="00487C">
                <a:alpha val="91765"/>
              </a:srgbClr>
            </a:solidFill>
          </p:spPr>
        </p:sp>
      </p:grpSp>
      <p:sp>
        <p:nvSpPr>
          <p:cNvPr id="4" name="AutoShape 4"/>
          <p:cNvSpPr/>
          <p:nvPr/>
        </p:nvSpPr>
        <p:spPr>
          <a:xfrm>
            <a:off x="1563388" y="4608801"/>
            <a:ext cx="4269759" cy="0"/>
          </a:xfrm>
          <a:prstGeom prst="line">
            <a:avLst/>
          </a:prstGeom>
          <a:ln w="47625" cap="rnd">
            <a:solidFill>
              <a:srgbClr val="FFFFFF"/>
            </a:solidFill>
            <a:prstDash val="solid"/>
            <a:headEnd type="none" w="sm" len="sm"/>
            <a:tailEnd type="none" w="sm" len="sm"/>
          </a:ln>
        </p:spPr>
      </p:sp>
      <p:grpSp>
        <p:nvGrpSpPr>
          <p:cNvPr id="5" name="Group 5"/>
          <p:cNvGrpSpPr/>
          <p:nvPr/>
        </p:nvGrpSpPr>
        <p:grpSpPr>
          <a:xfrm>
            <a:off x="6680311" y="2751025"/>
            <a:ext cx="4927377" cy="6478934"/>
            <a:chOff x="0" y="0"/>
            <a:chExt cx="1913890" cy="2516545"/>
          </a:xfrm>
        </p:grpSpPr>
        <p:sp>
          <p:nvSpPr>
            <p:cNvPr id="6" name="Freeform 6"/>
            <p:cNvSpPr/>
            <p:nvPr/>
          </p:nvSpPr>
          <p:spPr>
            <a:xfrm>
              <a:off x="0" y="0"/>
              <a:ext cx="1913890" cy="2516545"/>
            </a:xfrm>
            <a:custGeom>
              <a:avLst/>
              <a:gdLst/>
              <a:ahLst/>
              <a:cxnLst/>
              <a:rect l="l" t="t" r="r" b="b"/>
              <a:pathLst>
                <a:path w="1913890" h="2516545">
                  <a:moveTo>
                    <a:pt x="0" y="0"/>
                  </a:moveTo>
                  <a:lnTo>
                    <a:pt x="1913890" y="0"/>
                  </a:lnTo>
                  <a:lnTo>
                    <a:pt x="1913890" y="2516545"/>
                  </a:lnTo>
                  <a:lnTo>
                    <a:pt x="0" y="2516545"/>
                  </a:lnTo>
                  <a:close/>
                </a:path>
              </a:pathLst>
            </a:custGeom>
            <a:solidFill>
              <a:srgbClr val="00487C">
                <a:alpha val="94902"/>
              </a:srgbClr>
            </a:solidFill>
          </p:spPr>
        </p:sp>
      </p:grpSp>
      <p:sp>
        <p:nvSpPr>
          <p:cNvPr id="7" name="AutoShape 7"/>
          <p:cNvSpPr/>
          <p:nvPr/>
        </p:nvSpPr>
        <p:spPr>
          <a:xfrm>
            <a:off x="7044703" y="4608801"/>
            <a:ext cx="4269759" cy="0"/>
          </a:xfrm>
          <a:prstGeom prst="line">
            <a:avLst/>
          </a:prstGeom>
          <a:ln w="47625" cap="rnd">
            <a:solidFill>
              <a:srgbClr val="FFFFFF"/>
            </a:solidFill>
            <a:prstDash val="solid"/>
            <a:headEnd type="none" w="sm" len="sm"/>
            <a:tailEnd type="none" w="sm" len="sm"/>
          </a:ln>
        </p:spPr>
      </p:sp>
      <p:grpSp>
        <p:nvGrpSpPr>
          <p:cNvPr id="8" name="Group 8"/>
          <p:cNvGrpSpPr/>
          <p:nvPr/>
        </p:nvGrpSpPr>
        <p:grpSpPr>
          <a:xfrm>
            <a:off x="12161626" y="2751025"/>
            <a:ext cx="4927377" cy="6478934"/>
            <a:chOff x="0" y="0"/>
            <a:chExt cx="1913890" cy="2516545"/>
          </a:xfrm>
        </p:grpSpPr>
        <p:sp>
          <p:nvSpPr>
            <p:cNvPr id="9" name="Freeform 9"/>
            <p:cNvSpPr/>
            <p:nvPr/>
          </p:nvSpPr>
          <p:spPr>
            <a:xfrm>
              <a:off x="0" y="0"/>
              <a:ext cx="1913890" cy="2516545"/>
            </a:xfrm>
            <a:custGeom>
              <a:avLst/>
              <a:gdLst/>
              <a:ahLst/>
              <a:cxnLst/>
              <a:rect l="l" t="t" r="r" b="b"/>
              <a:pathLst>
                <a:path w="1913890" h="2516545">
                  <a:moveTo>
                    <a:pt x="0" y="0"/>
                  </a:moveTo>
                  <a:lnTo>
                    <a:pt x="1913890" y="0"/>
                  </a:lnTo>
                  <a:lnTo>
                    <a:pt x="1913890" y="2516545"/>
                  </a:lnTo>
                  <a:lnTo>
                    <a:pt x="0" y="2516545"/>
                  </a:lnTo>
                  <a:close/>
                </a:path>
              </a:pathLst>
            </a:custGeom>
            <a:solidFill>
              <a:srgbClr val="00487C">
                <a:alpha val="94902"/>
              </a:srgbClr>
            </a:solidFill>
          </p:spPr>
        </p:sp>
      </p:grpSp>
      <p:sp>
        <p:nvSpPr>
          <p:cNvPr id="10" name="AutoShape 10"/>
          <p:cNvSpPr/>
          <p:nvPr/>
        </p:nvSpPr>
        <p:spPr>
          <a:xfrm>
            <a:off x="12526018" y="4608801"/>
            <a:ext cx="4269759" cy="0"/>
          </a:xfrm>
          <a:prstGeom prst="line">
            <a:avLst/>
          </a:prstGeom>
          <a:ln w="47625" cap="rnd">
            <a:solidFill>
              <a:srgbClr val="FFFFFF"/>
            </a:solidFill>
            <a:prstDash val="solid"/>
            <a:headEnd type="none" w="sm" len="sm"/>
            <a:tailEnd type="none" w="sm" len="sm"/>
          </a:ln>
        </p:spPr>
      </p:sp>
      <p:grpSp>
        <p:nvGrpSpPr>
          <p:cNvPr id="11" name="Group 11"/>
          <p:cNvGrpSpPr/>
          <p:nvPr/>
        </p:nvGrpSpPr>
        <p:grpSpPr>
          <a:xfrm>
            <a:off x="0" y="615315"/>
            <a:ext cx="18288000" cy="1703909"/>
            <a:chOff x="0" y="0"/>
            <a:chExt cx="6671512" cy="621591"/>
          </a:xfrm>
        </p:grpSpPr>
        <p:sp>
          <p:nvSpPr>
            <p:cNvPr id="12" name="Freeform 12"/>
            <p:cNvSpPr/>
            <p:nvPr/>
          </p:nvSpPr>
          <p:spPr>
            <a:xfrm>
              <a:off x="0" y="0"/>
              <a:ext cx="6671512" cy="621591"/>
            </a:xfrm>
            <a:custGeom>
              <a:avLst/>
              <a:gdLst/>
              <a:ahLst/>
              <a:cxnLst/>
              <a:rect l="l" t="t" r="r" b="b"/>
              <a:pathLst>
                <a:path w="6671512" h="621591">
                  <a:moveTo>
                    <a:pt x="0" y="0"/>
                  </a:moveTo>
                  <a:lnTo>
                    <a:pt x="6671512" y="0"/>
                  </a:lnTo>
                  <a:lnTo>
                    <a:pt x="6671512" y="621591"/>
                  </a:lnTo>
                  <a:lnTo>
                    <a:pt x="0" y="621591"/>
                  </a:lnTo>
                  <a:close/>
                </a:path>
              </a:pathLst>
            </a:custGeom>
            <a:solidFill>
              <a:srgbClr val="FFFFFF">
                <a:alpha val="89804"/>
              </a:srgbClr>
            </a:solidFill>
          </p:spPr>
        </p:sp>
      </p:grpSp>
      <p:sp>
        <p:nvSpPr>
          <p:cNvPr id="13" name="TextBox 13"/>
          <p:cNvSpPr txBox="1"/>
          <p:nvPr/>
        </p:nvSpPr>
        <p:spPr>
          <a:xfrm>
            <a:off x="1563388" y="5005578"/>
            <a:ext cx="4118225" cy="1376172"/>
          </a:xfrm>
          <a:prstGeom prst="rect">
            <a:avLst/>
          </a:prstGeom>
        </p:spPr>
        <p:txBody>
          <a:bodyPr lIns="0" tIns="0" rIns="0" bIns="0" rtlCol="0" anchor="t">
            <a:spAutoFit/>
          </a:bodyPr>
          <a:lstStyle/>
          <a:p>
            <a:pPr marL="0" lvl="0" indent="0" algn="l">
              <a:lnSpc>
                <a:spcPts val="2709"/>
              </a:lnSpc>
            </a:pPr>
            <a:r>
              <a:rPr lang="en-US" sz="2100" u="none">
                <a:solidFill>
                  <a:srgbClr val="FFFFFF"/>
                </a:solidFill>
                <a:latin typeface="HK Grotesk Medium"/>
              </a:rPr>
              <a:t>Presentations are communication tools that can be used as demonstrations, lectures, speeches, reports, and more.</a:t>
            </a:r>
          </a:p>
        </p:txBody>
      </p:sp>
      <p:sp>
        <p:nvSpPr>
          <p:cNvPr id="14" name="TextBox 14"/>
          <p:cNvSpPr txBox="1"/>
          <p:nvPr/>
        </p:nvSpPr>
        <p:spPr>
          <a:xfrm>
            <a:off x="1563388" y="6694721"/>
            <a:ext cx="4118225" cy="1033272"/>
          </a:xfrm>
          <a:prstGeom prst="rect">
            <a:avLst/>
          </a:prstGeom>
        </p:spPr>
        <p:txBody>
          <a:bodyPr lIns="0" tIns="0" rIns="0" bIns="0" rtlCol="0" anchor="t">
            <a:spAutoFit/>
          </a:bodyPr>
          <a:lstStyle/>
          <a:p>
            <a:pPr marL="0" lvl="0" indent="0" algn="l">
              <a:lnSpc>
                <a:spcPts val="2709"/>
              </a:lnSpc>
            </a:pPr>
            <a:r>
              <a:rPr lang="en-US" sz="2100" u="none">
                <a:solidFill>
                  <a:srgbClr val="FFFFFF"/>
                </a:solidFill>
                <a:latin typeface="HK Grotesk Medium"/>
              </a:rPr>
              <a:t>Presentations are communication tools that can be used as lectures, speeches, and more.</a:t>
            </a:r>
          </a:p>
        </p:txBody>
      </p:sp>
      <p:sp>
        <p:nvSpPr>
          <p:cNvPr id="15" name="TextBox 15"/>
          <p:cNvSpPr txBox="1"/>
          <p:nvPr/>
        </p:nvSpPr>
        <p:spPr>
          <a:xfrm>
            <a:off x="1563388" y="8107605"/>
            <a:ext cx="4269759" cy="546889"/>
          </a:xfrm>
          <a:prstGeom prst="rect">
            <a:avLst/>
          </a:prstGeom>
        </p:spPr>
        <p:txBody>
          <a:bodyPr lIns="0" tIns="0" rIns="0" bIns="0" rtlCol="0" anchor="t">
            <a:spAutoFit/>
          </a:bodyPr>
          <a:lstStyle/>
          <a:p>
            <a:pPr>
              <a:lnSpc>
                <a:spcPts val="2152"/>
              </a:lnSpc>
            </a:pPr>
            <a:r>
              <a:rPr lang="en-US" sz="2070">
                <a:solidFill>
                  <a:srgbClr val="FFFFFF"/>
                </a:solidFill>
                <a:latin typeface="HK Grotesk Medium"/>
              </a:rPr>
              <a:t>Presentations are communication tools that can be used reports.</a:t>
            </a:r>
          </a:p>
        </p:txBody>
      </p:sp>
      <p:sp>
        <p:nvSpPr>
          <p:cNvPr id="16" name="TextBox 16"/>
          <p:cNvSpPr txBox="1"/>
          <p:nvPr/>
        </p:nvSpPr>
        <p:spPr>
          <a:xfrm>
            <a:off x="1492224" y="3531197"/>
            <a:ext cx="4340923" cy="496046"/>
          </a:xfrm>
          <a:prstGeom prst="rect">
            <a:avLst/>
          </a:prstGeom>
        </p:spPr>
        <p:txBody>
          <a:bodyPr lIns="0" tIns="0" rIns="0" bIns="0" rtlCol="0" anchor="t">
            <a:spAutoFit/>
          </a:bodyPr>
          <a:lstStyle/>
          <a:p>
            <a:pPr marL="0" lvl="0" indent="0" algn="ctr">
              <a:lnSpc>
                <a:spcPts val="3701"/>
              </a:lnSpc>
              <a:spcBef>
                <a:spcPct val="0"/>
              </a:spcBef>
            </a:pPr>
            <a:r>
              <a:rPr lang="ar-SA" sz="3776" b="1" dirty="0" smtClean="0">
                <a:solidFill>
                  <a:srgbClr val="FFFFFF"/>
                </a:solidFill>
                <a:latin typeface="HK Grotesk Bold"/>
              </a:rPr>
              <a:t>عنوان فرعي </a:t>
            </a:r>
            <a:endParaRPr lang="en-US" sz="3776" b="1" u="none" dirty="0">
              <a:solidFill>
                <a:srgbClr val="FFFFFF"/>
              </a:solidFill>
              <a:latin typeface="HK Grotesk Bold"/>
            </a:endParaRPr>
          </a:p>
        </p:txBody>
      </p:sp>
      <p:sp>
        <p:nvSpPr>
          <p:cNvPr id="17" name="TextBox 17"/>
          <p:cNvSpPr txBox="1"/>
          <p:nvPr/>
        </p:nvSpPr>
        <p:spPr>
          <a:xfrm>
            <a:off x="7044703" y="3531197"/>
            <a:ext cx="4340923" cy="496046"/>
          </a:xfrm>
          <a:prstGeom prst="rect">
            <a:avLst/>
          </a:prstGeom>
        </p:spPr>
        <p:txBody>
          <a:bodyPr lIns="0" tIns="0" rIns="0" bIns="0" rtlCol="0" anchor="t">
            <a:spAutoFit/>
          </a:bodyPr>
          <a:lstStyle/>
          <a:p>
            <a:pPr lvl="0" algn="ctr">
              <a:lnSpc>
                <a:spcPts val="3701"/>
              </a:lnSpc>
              <a:spcBef>
                <a:spcPct val="0"/>
              </a:spcBef>
            </a:pPr>
            <a:r>
              <a:rPr lang="ar-SA" sz="3776" b="1" dirty="0">
                <a:solidFill>
                  <a:srgbClr val="FFFFFF"/>
                </a:solidFill>
                <a:latin typeface="HK Grotesk Bold"/>
              </a:rPr>
              <a:t>عنوان فرعي </a:t>
            </a:r>
            <a:endParaRPr lang="en-US" sz="3776" b="1" dirty="0">
              <a:solidFill>
                <a:srgbClr val="FFFFFF"/>
              </a:solidFill>
              <a:latin typeface="HK Grotesk Bold"/>
            </a:endParaRPr>
          </a:p>
        </p:txBody>
      </p:sp>
      <p:sp>
        <p:nvSpPr>
          <p:cNvPr id="18" name="TextBox 18"/>
          <p:cNvSpPr txBox="1"/>
          <p:nvPr/>
        </p:nvSpPr>
        <p:spPr>
          <a:xfrm>
            <a:off x="12566202" y="3531197"/>
            <a:ext cx="4340923" cy="496046"/>
          </a:xfrm>
          <a:prstGeom prst="rect">
            <a:avLst/>
          </a:prstGeom>
        </p:spPr>
        <p:txBody>
          <a:bodyPr lIns="0" tIns="0" rIns="0" bIns="0" rtlCol="0" anchor="t">
            <a:spAutoFit/>
          </a:bodyPr>
          <a:lstStyle/>
          <a:p>
            <a:pPr lvl="0" algn="ctr">
              <a:lnSpc>
                <a:spcPts val="3701"/>
              </a:lnSpc>
              <a:spcBef>
                <a:spcPct val="0"/>
              </a:spcBef>
            </a:pPr>
            <a:r>
              <a:rPr lang="ar-SA" sz="3776" b="1" dirty="0">
                <a:solidFill>
                  <a:srgbClr val="FFFFFF"/>
                </a:solidFill>
                <a:latin typeface="HK Grotesk Bold"/>
              </a:rPr>
              <a:t>عنوان فرعي </a:t>
            </a:r>
            <a:endParaRPr lang="en-US" sz="3776" b="1" dirty="0">
              <a:solidFill>
                <a:srgbClr val="FFFFFF"/>
              </a:solidFill>
              <a:latin typeface="HK Grotesk Bold"/>
            </a:endParaRPr>
          </a:p>
        </p:txBody>
      </p:sp>
      <p:sp>
        <p:nvSpPr>
          <p:cNvPr id="19" name="TextBox 19"/>
          <p:cNvSpPr txBox="1"/>
          <p:nvPr/>
        </p:nvSpPr>
        <p:spPr>
          <a:xfrm>
            <a:off x="7044703" y="5005578"/>
            <a:ext cx="4118225" cy="1033272"/>
          </a:xfrm>
          <a:prstGeom prst="rect">
            <a:avLst/>
          </a:prstGeom>
        </p:spPr>
        <p:txBody>
          <a:bodyPr lIns="0" tIns="0" rIns="0" bIns="0" rtlCol="0" anchor="t">
            <a:spAutoFit/>
          </a:bodyPr>
          <a:lstStyle/>
          <a:p>
            <a:pPr marL="0" lvl="0" indent="0" algn="l">
              <a:lnSpc>
                <a:spcPts val="2709"/>
              </a:lnSpc>
            </a:pPr>
            <a:r>
              <a:rPr lang="en-US" sz="2100" u="none">
                <a:solidFill>
                  <a:srgbClr val="FFFFFF"/>
                </a:solidFill>
                <a:latin typeface="HK Grotesk Medium"/>
              </a:rPr>
              <a:t>Presentations are communication tools that can be used  lectures, speeches, reports, and more.</a:t>
            </a:r>
          </a:p>
        </p:txBody>
      </p:sp>
      <p:sp>
        <p:nvSpPr>
          <p:cNvPr id="20" name="TextBox 20"/>
          <p:cNvSpPr txBox="1"/>
          <p:nvPr/>
        </p:nvSpPr>
        <p:spPr>
          <a:xfrm>
            <a:off x="7044703" y="6351821"/>
            <a:ext cx="4118225" cy="1376172"/>
          </a:xfrm>
          <a:prstGeom prst="rect">
            <a:avLst/>
          </a:prstGeom>
        </p:spPr>
        <p:txBody>
          <a:bodyPr lIns="0" tIns="0" rIns="0" bIns="0" rtlCol="0" anchor="t">
            <a:spAutoFit/>
          </a:bodyPr>
          <a:lstStyle/>
          <a:p>
            <a:pPr marL="0" lvl="0" indent="0" algn="l">
              <a:lnSpc>
                <a:spcPts val="2709"/>
              </a:lnSpc>
            </a:pPr>
            <a:r>
              <a:rPr lang="en-US" sz="2100" u="none">
                <a:solidFill>
                  <a:srgbClr val="FFFFFF"/>
                </a:solidFill>
                <a:latin typeface="HK Grotesk Medium"/>
              </a:rPr>
              <a:t>Presentations are communication tools that can be used as lectures, speeches,demonstrations,and more.</a:t>
            </a:r>
          </a:p>
        </p:txBody>
      </p:sp>
      <p:sp>
        <p:nvSpPr>
          <p:cNvPr id="21" name="TextBox 21"/>
          <p:cNvSpPr txBox="1"/>
          <p:nvPr/>
        </p:nvSpPr>
        <p:spPr>
          <a:xfrm>
            <a:off x="7044703" y="8107605"/>
            <a:ext cx="4269759" cy="546889"/>
          </a:xfrm>
          <a:prstGeom prst="rect">
            <a:avLst/>
          </a:prstGeom>
        </p:spPr>
        <p:txBody>
          <a:bodyPr lIns="0" tIns="0" rIns="0" bIns="0" rtlCol="0" anchor="t">
            <a:spAutoFit/>
          </a:bodyPr>
          <a:lstStyle/>
          <a:p>
            <a:pPr>
              <a:lnSpc>
                <a:spcPts val="2152"/>
              </a:lnSpc>
            </a:pPr>
            <a:r>
              <a:rPr lang="en-US" sz="2070">
                <a:solidFill>
                  <a:srgbClr val="FFFFFF"/>
                </a:solidFill>
                <a:latin typeface="HK Grotesk Medium"/>
              </a:rPr>
              <a:t>Presentations are communication tools that can be used reports.</a:t>
            </a:r>
          </a:p>
        </p:txBody>
      </p:sp>
      <p:sp>
        <p:nvSpPr>
          <p:cNvPr id="22" name="TextBox 22"/>
          <p:cNvSpPr txBox="1"/>
          <p:nvPr/>
        </p:nvSpPr>
        <p:spPr>
          <a:xfrm>
            <a:off x="12566202" y="5005578"/>
            <a:ext cx="4118225" cy="1033272"/>
          </a:xfrm>
          <a:prstGeom prst="rect">
            <a:avLst/>
          </a:prstGeom>
        </p:spPr>
        <p:txBody>
          <a:bodyPr lIns="0" tIns="0" rIns="0" bIns="0" rtlCol="0" anchor="t">
            <a:spAutoFit/>
          </a:bodyPr>
          <a:lstStyle/>
          <a:p>
            <a:pPr marL="0" lvl="0" indent="0" algn="l">
              <a:lnSpc>
                <a:spcPts val="2709"/>
              </a:lnSpc>
            </a:pPr>
            <a:r>
              <a:rPr lang="en-US" sz="2100" u="none">
                <a:solidFill>
                  <a:srgbClr val="FFFFFF"/>
                </a:solidFill>
                <a:latin typeface="HK Grotesk Medium"/>
              </a:rPr>
              <a:t>Presentations are communication tools that can be used as lectures, speeches, and more.</a:t>
            </a:r>
          </a:p>
        </p:txBody>
      </p:sp>
      <p:sp>
        <p:nvSpPr>
          <p:cNvPr id="23" name="TextBox 23"/>
          <p:cNvSpPr txBox="1"/>
          <p:nvPr/>
        </p:nvSpPr>
        <p:spPr>
          <a:xfrm>
            <a:off x="12526018" y="8107605"/>
            <a:ext cx="4269759" cy="546889"/>
          </a:xfrm>
          <a:prstGeom prst="rect">
            <a:avLst/>
          </a:prstGeom>
        </p:spPr>
        <p:txBody>
          <a:bodyPr lIns="0" tIns="0" rIns="0" bIns="0" rtlCol="0" anchor="t">
            <a:spAutoFit/>
          </a:bodyPr>
          <a:lstStyle/>
          <a:p>
            <a:pPr>
              <a:lnSpc>
                <a:spcPts val="2152"/>
              </a:lnSpc>
            </a:pPr>
            <a:r>
              <a:rPr lang="en-US" sz="2070">
                <a:solidFill>
                  <a:srgbClr val="FFFFFF"/>
                </a:solidFill>
                <a:latin typeface="HK Grotesk Medium"/>
              </a:rPr>
              <a:t>Presentations are communication tools that can be used reports.</a:t>
            </a:r>
          </a:p>
        </p:txBody>
      </p:sp>
      <p:sp>
        <p:nvSpPr>
          <p:cNvPr id="24" name="TextBox 24"/>
          <p:cNvSpPr txBox="1"/>
          <p:nvPr/>
        </p:nvSpPr>
        <p:spPr>
          <a:xfrm>
            <a:off x="12566202" y="6261837"/>
            <a:ext cx="4118225" cy="1376172"/>
          </a:xfrm>
          <a:prstGeom prst="rect">
            <a:avLst/>
          </a:prstGeom>
        </p:spPr>
        <p:txBody>
          <a:bodyPr lIns="0" tIns="0" rIns="0" bIns="0" rtlCol="0" anchor="t">
            <a:spAutoFit/>
          </a:bodyPr>
          <a:lstStyle/>
          <a:p>
            <a:pPr marL="0" lvl="0" indent="0" algn="l">
              <a:lnSpc>
                <a:spcPts val="2709"/>
              </a:lnSpc>
            </a:pPr>
            <a:r>
              <a:rPr lang="en-US" sz="2100" u="none">
                <a:solidFill>
                  <a:srgbClr val="FFFFFF"/>
                </a:solidFill>
                <a:latin typeface="HK Grotesk Medium"/>
              </a:rPr>
              <a:t>Presentations are communication tools that can be used as demonstrations, lectures, speeches, reports, and more.</a:t>
            </a:r>
          </a:p>
        </p:txBody>
      </p:sp>
      <p:sp>
        <p:nvSpPr>
          <p:cNvPr id="25" name="TextBox 25"/>
          <p:cNvSpPr txBox="1"/>
          <p:nvPr/>
        </p:nvSpPr>
        <p:spPr>
          <a:xfrm>
            <a:off x="1198997" y="1022128"/>
            <a:ext cx="15890007" cy="1052208"/>
          </a:xfrm>
          <a:prstGeom prst="rect">
            <a:avLst/>
          </a:prstGeom>
        </p:spPr>
        <p:txBody>
          <a:bodyPr lIns="0" tIns="0" rIns="0" bIns="0" rtlCol="0" anchor="t">
            <a:spAutoFit/>
          </a:bodyPr>
          <a:lstStyle/>
          <a:p>
            <a:pPr algn="ctr">
              <a:lnSpc>
                <a:spcPts val="7840"/>
              </a:lnSpc>
            </a:pPr>
            <a:r>
              <a:rPr lang="ar-SA" sz="8000" dirty="0" smtClean="0">
                <a:solidFill>
                  <a:srgbClr val="00487C"/>
                </a:solidFill>
                <a:latin typeface="HK Grotesk Bold"/>
              </a:rPr>
              <a:t>عنوان</a:t>
            </a:r>
            <a:endParaRPr lang="en-US" sz="8000" dirty="0">
              <a:solidFill>
                <a:srgbClr val="00487C"/>
              </a:solidFill>
              <a:latin typeface="HK Grotesk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1155</Words>
  <Application>Microsoft Office PowerPoint</Application>
  <PresentationFormat>Custom</PresentationFormat>
  <Paragraphs>164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Open Sans Extra Bold</vt:lpstr>
      <vt:lpstr>HK Grotesk Medium</vt:lpstr>
      <vt:lpstr>HK Grotesk Semi-Bold</vt:lpstr>
      <vt:lpstr>HK Grotesk Bold</vt:lpstr>
      <vt:lpstr>Calibri</vt:lpstr>
      <vt:lpstr>Arial</vt:lpstr>
      <vt:lpstr>Garet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Copy of Copy of Template 1</dc:title>
  <cp:lastModifiedBy>EMAD ABDULWAHED A ALUSSAIF</cp:lastModifiedBy>
  <cp:revision>3</cp:revision>
  <dcterms:created xsi:type="dcterms:W3CDTF">2006-08-16T00:00:00Z</dcterms:created>
  <dcterms:modified xsi:type="dcterms:W3CDTF">2024-03-06T09:03:32Z</dcterms:modified>
  <dc:identifier>DAF-uPM8LtE</dc:identifier>
</cp:coreProperties>
</file>