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HK Grotesk Medium" panose="020B0604020202020204" charset="0"/>
      <p:regular r:id="rId15"/>
    </p:embeddedFont>
    <p:embeddedFont>
      <p:font typeface="HK Grotesk Bold" panose="020B0604020202020204" charset="0"/>
      <p:regular r:id="rId16"/>
      <p:bold r:id="rId17"/>
    </p:embeddedFont>
    <p:embeddedFont>
      <p:font typeface="Garet Bold" panose="020B0604020202020204" charset="0"/>
      <p:regular r:id="rId18"/>
      <p:bold r:id="rId19"/>
    </p:embeddedFont>
    <p:embeddedFont>
      <p:font typeface="HK Grotesk Semi-Bold" panose="020B0604020202020204" charset="0"/>
      <p:regular r:id="rId20"/>
      <p:bold r:id="rId21"/>
    </p:embeddedFont>
    <p:embeddedFont>
      <p:font typeface="Open Sans Extra Bold" panose="020B0604020202020204" charset="0"/>
      <p:regular r:id="rId22"/>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8C2D"/>
    <a:srgbClr val="007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58" autoAdjust="0"/>
  </p:normalViewPr>
  <p:slideViewPr>
    <p:cSldViewPr>
      <p:cViewPr varScale="1">
        <p:scale>
          <a:sx n="71" d="100"/>
          <a:sy n="71" d="100"/>
        </p:scale>
        <p:origin x="94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5.svg"/><Relationship Id="rId7"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3.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0.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56803" y="1992931"/>
            <a:ext cx="10990969" cy="8850411"/>
            <a:chOff x="0" y="0"/>
            <a:chExt cx="6807031" cy="5481320"/>
          </a:xfrm>
        </p:grpSpPr>
        <p:sp>
          <p:nvSpPr>
            <p:cNvPr id="3" name="Freeform 3"/>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2"/>
              <a:stretch>
                <a:fillRect l="-10412" r="-10412"/>
              </a:stretch>
            </a:blipFill>
          </p:spPr>
          <p:txBody>
            <a:bodyPr/>
            <a:lstStyle/>
            <a:p>
              <a:endParaRPr lang="en-US"/>
            </a:p>
          </p:txBody>
        </p:sp>
      </p:grpSp>
      <p:sp>
        <p:nvSpPr>
          <p:cNvPr id="4" name="Freeform 4"/>
          <p:cNvSpPr/>
          <p:nvPr/>
        </p:nvSpPr>
        <p:spPr>
          <a:xfrm>
            <a:off x="-1671090" y="3465286"/>
            <a:ext cx="13088971" cy="9971416"/>
          </a:xfrm>
          <a:custGeom>
            <a:avLst/>
            <a:gdLst/>
            <a:ahLst/>
            <a:cxnLst/>
            <a:rect l="l" t="t" r="r" b="b"/>
            <a:pathLst>
              <a:path w="13088971" h="9971416">
                <a:moveTo>
                  <a:pt x="0" y="0"/>
                </a:moveTo>
                <a:lnTo>
                  <a:pt x="13088971" y="0"/>
                </a:lnTo>
                <a:lnTo>
                  <a:pt x="13088971" y="9971417"/>
                </a:lnTo>
                <a:lnTo>
                  <a:pt x="0" y="99714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268387" y="8048924"/>
            <a:ext cx="10403617" cy="8379641"/>
          </a:xfrm>
          <a:custGeom>
            <a:avLst/>
            <a:gdLst/>
            <a:ahLst/>
            <a:cxnLst/>
            <a:rect l="l" t="t" r="r" b="b"/>
            <a:pathLst>
              <a:path w="10403617" h="8379641">
                <a:moveTo>
                  <a:pt x="0" y="0"/>
                </a:moveTo>
                <a:lnTo>
                  <a:pt x="10403617" y="0"/>
                </a:lnTo>
                <a:lnTo>
                  <a:pt x="10403617" y="8379641"/>
                </a:lnTo>
                <a:lnTo>
                  <a:pt x="0" y="8379641"/>
                </a:lnTo>
                <a:lnTo>
                  <a:pt x="0" y="0"/>
                </a:lnTo>
                <a:close/>
              </a:path>
            </a:pathLst>
          </a:custGeom>
          <a:blipFill>
            <a:blip r:embed="rId5">
              <a:alphaModFix amt="85000"/>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a:off x="15724980" y="496711"/>
            <a:ext cx="1534320" cy="1534320"/>
          </a:xfrm>
          <a:custGeom>
            <a:avLst/>
            <a:gdLst/>
            <a:ahLst/>
            <a:cxnLst/>
            <a:rect l="l" t="t" r="r" b="b"/>
            <a:pathLst>
              <a:path w="1534320" h="1534320">
                <a:moveTo>
                  <a:pt x="0" y="0"/>
                </a:moveTo>
                <a:lnTo>
                  <a:pt x="1534320" y="0"/>
                </a:lnTo>
                <a:lnTo>
                  <a:pt x="1534320" y="1534320"/>
                </a:lnTo>
                <a:lnTo>
                  <a:pt x="0" y="1534320"/>
                </a:lnTo>
                <a:lnTo>
                  <a:pt x="0" y="0"/>
                </a:lnTo>
                <a:close/>
              </a:path>
            </a:pathLst>
          </a:custGeom>
          <a:blipFill>
            <a:blip r:embed="rId7"/>
            <a:stretch>
              <a:fillRect t="-3475" b="-3475"/>
            </a:stretch>
          </a:blipFill>
        </p:spPr>
        <p:txBody>
          <a:bodyPr/>
          <a:lstStyle/>
          <a:p>
            <a:endParaRPr lang="en-US"/>
          </a:p>
        </p:txBody>
      </p:sp>
      <p:sp>
        <p:nvSpPr>
          <p:cNvPr id="7" name="TextBox 7"/>
          <p:cNvSpPr txBox="1"/>
          <p:nvPr/>
        </p:nvSpPr>
        <p:spPr>
          <a:xfrm>
            <a:off x="9446030" y="2432703"/>
            <a:ext cx="7813270" cy="819199"/>
          </a:xfrm>
          <a:prstGeom prst="rect">
            <a:avLst/>
          </a:prstGeom>
        </p:spPr>
        <p:txBody>
          <a:bodyPr lIns="0" tIns="0" rIns="0" bIns="0" rtlCol="0" anchor="t">
            <a:spAutoFit/>
          </a:bodyPr>
          <a:lstStyle/>
          <a:p>
            <a:pPr marL="0" lvl="0" indent="0" algn="ctr">
              <a:lnSpc>
                <a:spcPts val="6999"/>
              </a:lnSpc>
              <a:spcBef>
                <a:spcPct val="0"/>
              </a:spcBef>
            </a:pPr>
            <a:r>
              <a:rPr lang="en-US" sz="4999" u="none" strike="noStrike" dirty="0" err="1">
                <a:solidFill>
                  <a:srgbClr val="007C72"/>
                </a:solidFill>
                <a:latin typeface="Arial" panose="020B0604020202020204" pitchFamily="34" charset="0"/>
                <a:cs typeface="Arial" panose="020B0604020202020204" pitchFamily="34" charset="0"/>
              </a:rPr>
              <a:t>عمادة</a:t>
            </a:r>
            <a:r>
              <a:rPr lang="en-US" sz="4999" u="none" strike="noStrike" dirty="0">
                <a:solidFill>
                  <a:srgbClr val="007C72"/>
                </a:solidFill>
                <a:latin typeface="Arial" panose="020B0604020202020204" pitchFamily="34" charset="0"/>
                <a:cs typeface="Arial" panose="020B0604020202020204" pitchFamily="34" charset="0"/>
              </a:rPr>
              <a:t> </a:t>
            </a:r>
            <a:r>
              <a:rPr lang="en-US" sz="4999" u="none" strike="noStrike" dirty="0" err="1">
                <a:solidFill>
                  <a:srgbClr val="007C72"/>
                </a:solidFill>
                <a:latin typeface="Arial" panose="020B0604020202020204" pitchFamily="34" charset="0"/>
                <a:cs typeface="Arial" panose="020B0604020202020204" pitchFamily="34" charset="0"/>
              </a:rPr>
              <a:t>التطوير</a:t>
            </a:r>
            <a:r>
              <a:rPr lang="en-US" sz="4999" u="none" strike="noStrike" dirty="0">
                <a:solidFill>
                  <a:srgbClr val="007C72"/>
                </a:solidFill>
                <a:latin typeface="Arial" panose="020B0604020202020204" pitchFamily="34" charset="0"/>
                <a:cs typeface="Arial" panose="020B0604020202020204" pitchFamily="34" charset="0"/>
              </a:rPr>
              <a:t> </a:t>
            </a:r>
            <a:r>
              <a:rPr lang="en-US" sz="4999" u="none" strike="noStrike" dirty="0" err="1">
                <a:solidFill>
                  <a:srgbClr val="007C72"/>
                </a:solidFill>
                <a:latin typeface="Arial" panose="020B0604020202020204" pitchFamily="34" charset="0"/>
                <a:cs typeface="Arial" panose="020B0604020202020204" pitchFamily="34" charset="0"/>
              </a:rPr>
              <a:t>والجودة</a:t>
            </a:r>
            <a:endParaRPr lang="en-US" sz="4999" u="none" strike="noStrike" dirty="0">
              <a:solidFill>
                <a:srgbClr val="007C72"/>
              </a:solidFill>
              <a:latin typeface="Arial" panose="020B0604020202020204" pitchFamily="34" charset="0"/>
              <a:cs typeface="Arial" panose="020B0604020202020204" pitchFamily="34" charset="0"/>
            </a:endParaRPr>
          </a:p>
        </p:txBody>
      </p:sp>
      <p:sp>
        <p:nvSpPr>
          <p:cNvPr id="8" name="TextBox 8"/>
          <p:cNvSpPr txBox="1"/>
          <p:nvPr/>
        </p:nvSpPr>
        <p:spPr>
          <a:xfrm>
            <a:off x="11171960" y="4280713"/>
            <a:ext cx="4361409" cy="526234"/>
          </a:xfrm>
          <a:prstGeom prst="rect">
            <a:avLst/>
          </a:prstGeom>
        </p:spPr>
        <p:txBody>
          <a:bodyPr wrap="square" lIns="0" tIns="0" rIns="0" bIns="0" rtlCol="0" anchor="t">
            <a:spAutoFit/>
          </a:bodyPr>
          <a:lstStyle/>
          <a:p>
            <a:pPr marL="0" lvl="0" indent="0" algn="ctr">
              <a:lnSpc>
                <a:spcPts val="4480"/>
              </a:lnSpc>
              <a:spcBef>
                <a:spcPct val="0"/>
              </a:spcBef>
            </a:pPr>
            <a:r>
              <a:rPr lang="en-US" sz="3200" dirty="0" err="1">
                <a:solidFill>
                  <a:srgbClr val="007C72"/>
                </a:solidFill>
                <a:latin typeface="Arial" panose="020B0604020202020204" pitchFamily="34" charset="0"/>
                <a:cs typeface="Arial" panose="020B0604020202020204" pitchFamily="34" charset="0"/>
              </a:rPr>
              <a:t>وحدة</a:t>
            </a:r>
            <a:r>
              <a:rPr lang="en-US" sz="3200" dirty="0">
                <a:solidFill>
                  <a:srgbClr val="007C72"/>
                </a:solidFill>
                <a:latin typeface="Arial" panose="020B0604020202020204" pitchFamily="34" charset="0"/>
                <a:cs typeface="Arial" panose="020B0604020202020204" pitchFamily="34" charset="0"/>
              </a:rPr>
              <a:t> </a:t>
            </a:r>
            <a:r>
              <a:rPr lang="en-US" sz="3200" dirty="0" err="1">
                <a:solidFill>
                  <a:srgbClr val="007C72"/>
                </a:solidFill>
                <a:latin typeface="Arial" panose="020B0604020202020204" pitchFamily="34" charset="0"/>
                <a:cs typeface="Arial" panose="020B0604020202020204" pitchFamily="34" charset="0"/>
              </a:rPr>
              <a:t>التدريب</a:t>
            </a:r>
            <a:r>
              <a:rPr lang="en-US" sz="3200" dirty="0">
                <a:solidFill>
                  <a:srgbClr val="007C72"/>
                </a:solidFill>
                <a:latin typeface="Arial" panose="020B0604020202020204" pitchFamily="34" charset="0"/>
                <a:cs typeface="Arial" panose="020B0604020202020204" pitchFamily="34" charset="0"/>
              </a:rPr>
              <a:t> </a:t>
            </a:r>
            <a:r>
              <a:rPr lang="en-US" sz="3200" dirty="0" err="1">
                <a:solidFill>
                  <a:srgbClr val="007C72"/>
                </a:solidFill>
                <a:latin typeface="Arial" panose="020B0604020202020204" pitchFamily="34" charset="0"/>
                <a:cs typeface="Arial" panose="020B0604020202020204" pitchFamily="34" charset="0"/>
              </a:rPr>
              <a:t>والتطوير</a:t>
            </a:r>
            <a:endParaRPr lang="en-US" sz="3200" dirty="0">
              <a:solidFill>
                <a:srgbClr val="007C72"/>
              </a:solidFill>
              <a:latin typeface="Arial" panose="020B0604020202020204" pitchFamily="34" charset="0"/>
              <a:cs typeface="Arial" panose="020B0604020202020204" pitchFamily="34" charset="0"/>
            </a:endParaRPr>
          </a:p>
        </p:txBody>
      </p:sp>
      <p:sp>
        <p:nvSpPr>
          <p:cNvPr id="9" name="TextBox 9"/>
          <p:cNvSpPr txBox="1"/>
          <p:nvPr/>
        </p:nvSpPr>
        <p:spPr>
          <a:xfrm>
            <a:off x="14706600" y="9029700"/>
            <a:ext cx="3016483" cy="444289"/>
          </a:xfrm>
          <a:prstGeom prst="rect">
            <a:avLst/>
          </a:prstGeom>
        </p:spPr>
        <p:txBody>
          <a:bodyPr wrap="square" lIns="0" tIns="0" rIns="0" bIns="0" rtlCol="0" anchor="t">
            <a:spAutoFit/>
          </a:bodyPr>
          <a:lstStyle/>
          <a:p>
            <a:pPr marL="0" lvl="0" indent="0" algn="ctr">
              <a:lnSpc>
                <a:spcPts val="3780"/>
              </a:lnSpc>
              <a:spcBef>
                <a:spcPct val="0"/>
              </a:spcBef>
            </a:pPr>
            <a:r>
              <a:rPr lang="en-US" sz="2700" dirty="0" err="1">
                <a:solidFill>
                  <a:srgbClr val="007C72"/>
                </a:solidFill>
                <a:latin typeface="Arial" panose="020B0604020202020204" pitchFamily="34" charset="0"/>
                <a:cs typeface="Arial" panose="020B0604020202020204" pitchFamily="34" charset="0"/>
              </a:rPr>
              <a:t>قالب</a:t>
            </a:r>
            <a:r>
              <a:rPr lang="en-US" sz="2700" dirty="0">
                <a:solidFill>
                  <a:srgbClr val="007C72"/>
                </a:solidFill>
                <a:latin typeface="Arial" panose="020B0604020202020204" pitchFamily="34" charset="0"/>
                <a:cs typeface="Arial" panose="020B0604020202020204" pitchFamily="34" charset="0"/>
              </a:rPr>
              <a:t> </a:t>
            </a:r>
            <a:r>
              <a:rPr lang="en-US" sz="2700" dirty="0" err="1">
                <a:solidFill>
                  <a:srgbClr val="007C72"/>
                </a:solidFill>
                <a:latin typeface="Arial" panose="020B0604020202020204" pitchFamily="34" charset="0"/>
                <a:cs typeface="Arial" panose="020B0604020202020204" pitchFamily="34" charset="0"/>
              </a:rPr>
              <a:t>دورة</a:t>
            </a:r>
            <a:r>
              <a:rPr lang="en-US" sz="2700" dirty="0">
                <a:solidFill>
                  <a:srgbClr val="007C72"/>
                </a:solidFill>
                <a:latin typeface="Arial" panose="020B0604020202020204" pitchFamily="34" charset="0"/>
                <a:cs typeface="Arial" panose="020B0604020202020204" pitchFamily="34" charset="0"/>
              </a:rPr>
              <a:t> </a:t>
            </a:r>
            <a:r>
              <a:rPr lang="en-US" sz="2700" dirty="0" err="1">
                <a:solidFill>
                  <a:srgbClr val="007C72"/>
                </a:solidFill>
                <a:latin typeface="Arial" panose="020B0604020202020204" pitchFamily="34" charset="0"/>
                <a:cs typeface="Arial" panose="020B0604020202020204" pitchFamily="34" charset="0"/>
              </a:rPr>
              <a:t>تدريبية</a:t>
            </a:r>
            <a:endParaRPr lang="en-US" sz="2700" dirty="0">
              <a:solidFill>
                <a:srgbClr val="007C72"/>
              </a:solidFill>
              <a:latin typeface="Arial" panose="020B0604020202020204" pitchFamily="34" charset="0"/>
              <a:cs typeface="Arial" panose="020B0604020202020204" pitchFamily="34" charset="0"/>
            </a:endParaRPr>
          </a:p>
        </p:txBody>
      </p:sp>
      <p:sp>
        <p:nvSpPr>
          <p:cNvPr id="10" name="TextBox 10"/>
          <p:cNvSpPr txBox="1"/>
          <p:nvPr/>
        </p:nvSpPr>
        <p:spPr>
          <a:xfrm>
            <a:off x="11863415" y="5350161"/>
            <a:ext cx="2978497" cy="702565"/>
          </a:xfrm>
          <a:prstGeom prst="rect">
            <a:avLst/>
          </a:prstGeom>
        </p:spPr>
        <p:txBody>
          <a:bodyPr lIns="0" tIns="0" rIns="0" bIns="0" rtlCol="0" anchor="t">
            <a:spAutoFit/>
          </a:bodyPr>
          <a:lstStyle/>
          <a:p>
            <a:pPr marL="0" lvl="0" indent="0" algn="ctr">
              <a:lnSpc>
                <a:spcPts val="6019"/>
              </a:lnSpc>
              <a:spcBef>
                <a:spcPct val="0"/>
              </a:spcBef>
            </a:pPr>
            <a:r>
              <a:rPr lang="en-US" sz="4299" dirty="0" err="1">
                <a:latin typeface="Arial" panose="020B0604020202020204" pitchFamily="34" charset="0"/>
                <a:cs typeface="Arial" panose="020B0604020202020204" pitchFamily="34" charset="0"/>
              </a:rPr>
              <a:t>عنوان</a:t>
            </a:r>
            <a:r>
              <a:rPr lang="en-US" sz="4299" dirty="0">
                <a:latin typeface="Arial" panose="020B0604020202020204" pitchFamily="34" charset="0"/>
                <a:cs typeface="Arial" panose="020B0604020202020204" pitchFamily="34" charset="0"/>
              </a:rPr>
              <a:t> </a:t>
            </a:r>
            <a:r>
              <a:rPr lang="en-US" sz="4299" dirty="0" err="1">
                <a:latin typeface="Arial" panose="020B0604020202020204" pitchFamily="34" charset="0"/>
                <a:cs typeface="Arial" panose="020B0604020202020204" pitchFamily="34" charset="0"/>
              </a:rPr>
              <a:t>الدورة</a:t>
            </a:r>
            <a:r>
              <a:rPr lang="en-US" sz="4299" dirty="0">
                <a:latin typeface="Arial" panose="020B0604020202020204" pitchFamily="34" charset="0"/>
                <a:cs typeface="Arial" panose="020B0604020202020204" pitchFamily="34" charset="0"/>
              </a:rPr>
              <a:t> </a:t>
            </a:r>
          </a:p>
        </p:txBody>
      </p:sp>
      <p:sp>
        <p:nvSpPr>
          <p:cNvPr id="11" name="TextBox 11"/>
          <p:cNvSpPr txBox="1"/>
          <p:nvPr/>
        </p:nvSpPr>
        <p:spPr>
          <a:xfrm>
            <a:off x="9319742" y="3349516"/>
            <a:ext cx="8065703" cy="608115"/>
          </a:xfrm>
          <a:prstGeom prst="rect">
            <a:avLst/>
          </a:prstGeom>
        </p:spPr>
        <p:txBody>
          <a:bodyPr lIns="0" tIns="0" rIns="0" bIns="0" rtlCol="0" anchor="t">
            <a:spAutoFit/>
          </a:bodyPr>
          <a:lstStyle/>
          <a:p>
            <a:pPr marL="0" lvl="0" indent="0" algn="ctr">
              <a:lnSpc>
                <a:spcPts val="5179"/>
              </a:lnSpc>
              <a:spcBef>
                <a:spcPct val="0"/>
              </a:spcBef>
            </a:pPr>
            <a:r>
              <a:rPr lang="en-US" sz="3699" dirty="0">
                <a:solidFill>
                  <a:srgbClr val="007C72"/>
                </a:solidFill>
                <a:latin typeface="Arial" panose="020B0604020202020204" pitchFamily="34" charset="0"/>
                <a:cs typeface="Arial" panose="020B0604020202020204" pitchFamily="34" charset="0"/>
              </a:rPr>
              <a:t>Deanship of Development and Quality</a:t>
            </a:r>
          </a:p>
        </p:txBody>
      </p:sp>
      <p:sp>
        <p:nvSpPr>
          <p:cNvPr id="12" name="TextBox 12"/>
          <p:cNvSpPr txBox="1"/>
          <p:nvPr/>
        </p:nvSpPr>
        <p:spPr>
          <a:xfrm>
            <a:off x="12254489" y="6595940"/>
            <a:ext cx="2196347" cy="478977"/>
          </a:xfrm>
          <a:prstGeom prst="rect">
            <a:avLst/>
          </a:prstGeom>
        </p:spPr>
        <p:txBody>
          <a:bodyPr wrap="square" lIns="0" tIns="0" rIns="0" bIns="0" rtlCol="0" anchor="t">
            <a:spAutoFit/>
          </a:bodyPr>
          <a:lstStyle/>
          <a:p>
            <a:pPr marL="0" lvl="0" indent="0" algn="ctr">
              <a:lnSpc>
                <a:spcPts val="4060"/>
              </a:lnSpc>
              <a:spcBef>
                <a:spcPct val="0"/>
              </a:spcBef>
            </a:pPr>
            <a:r>
              <a:rPr lang="en-US" sz="2900" dirty="0" err="1">
                <a:solidFill>
                  <a:srgbClr val="007C72"/>
                </a:solidFill>
                <a:latin typeface="Arial" panose="020B0604020202020204" pitchFamily="34" charset="0"/>
                <a:cs typeface="Arial" panose="020B0604020202020204" pitchFamily="34" charset="0"/>
              </a:rPr>
              <a:t>مقدم</a:t>
            </a:r>
            <a:r>
              <a:rPr lang="en-US" sz="2900" dirty="0">
                <a:solidFill>
                  <a:srgbClr val="007C72"/>
                </a:solidFill>
                <a:latin typeface="Arial" panose="020B0604020202020204" pitchFamily="34" charset="0"/>
                <a:cs typeface="Arial" panose="020B0604020202020204" pitchFamily="34" charset="0"/>
              </a:rPr>
              <a:t> </a:t>
            </a:r>
            <a:r>
              <a:rPr lang="en-US" sz="2900" dirty="0" err="1">
                <a:solidFill>
                  <a:srgbClr val="007C72"/>
                </a:solidFill>
                <a:latin typeface="Arial" panose="020B0604020202020204" pitchFamily="34" charset="0"/>
                <a:cs typeface="Arial" panose="020B0604020202020204" pitchFamily="34" charset="0"/>
              </a:rPr>
              <a:t>الدورة</a:t>
            </a:r>
            <a:endParaRPr lang="en-US" sz="2900" dirty="0">
              <a:solidFill>
                <a:srgbClr val="007C7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24849" y="3179480"/>
            <a:ext cx="5689513" cy="1388665"/>
            <a:chOff x="0" y="0"/>
            <a:chExt cx="2281804" cy="556930"/>
          </a:xfrm>
        </p:grpSpPr>
        <p:sp>
          <p:nvSpPr>
            <p:cNvPr id="3" name="Freeform 3"/>
            <p:cNvSpPr/>
            <p:nvPr/>
          </p:nvSpPr>
          <p:spPr>
            <a:xfrm>
              <a:off x="0" y="0"/>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007C72"/>
            </a:solidFill>
          </p:spPr>
          <p:txBody>
            <a:bodyPr/>
            <a:lstStyle/>
            <a:p>
              <a:endParaRPr lang="en-US"/>
            </a:p>
          </p:txBody>
        </p:sp>
      </p:grpSp>
      <p:grpSp>
        <p:nvGrpSpPr>
          <p:cNvPr id="4" name="Group 4"/>
          <p:cNvGrpSpPr/>
          <p:nvPr/>
        </p:nvGrpSpPr>
        <p:grpSpPr>
          <a:xfrm>
            <a:off x="3724849" y="4655524"/>
            <a:ext cx="5689513" cy="1388665"/>
            <a:chOff x="0" y="0"/>
            <a:chExt cx="2281804" cy="556930"/>
          </a:xfrm>
        </p:grpSpPr>
        <p:sp>
          <p:nvSpPr>
            <p:cNvPr id="5" name="Freeform 5"/>
            <p:cNvSpPr/>
            <p:nvPr/>
          </p:nvSpPr>
          <p:spPr>
            <a:xfrm>
              <a:off x="0" y="0"/>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007C72"/>
            </a:solidFill>
          </p:spPr>
          <p:txBody>
            <a:bodyPr/>
            <a:lstStyle/>
            <a:p>
              <a:endParaRPr lang="en-US"/>
            </a:p>
          </p:txBody>
        </p:sp>
      </p:grpSp>
      <p:grpSp>
        <p:nvGrpSpPr>
          <p:cNvPr id="6" name="Group 6"/>
          <p:cNvGrpSpPr/>
          <p:nvPr/>
        </p:nvGrpSpPr>
        <p:grpSpPr>
          <a:xfrm>
            <a:off x="3724849" y="6131568"/>
            <a:ext cx="5689513" cy="1388665"/>
            <a:chOff x="0" y="0"/>
            <a:chExt cx="2281804" cy="556930"/>
          </a:xfrm>
        </p:grpSpPr>
        <p:sp>
          <p:nvSpPr>
            <p:cNvPr id="7" name="Freeform 7"/>
            <p:cNvSpPr/>
            <p:nvPr/>
          </p:nvSpPr>
          <p:spPr>
            <a:xfrm>
              <a:off x="0" y="0"/>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007C72"/>
            </a:solidFill>
          </p:spPr>
          <p:txBody>
            <a:bodyPr/>
            <a:lstStyle/>
            <a:p>
              <a:endParaRPr lang="en-US"/>
            </a:p>
          </p:txBody>
        </p:sp>
      </p:grpSp>
      <p:grpSp>
        <p:nvGrpSpPr>
          <p:cNvPr id="8" name="Group 8"/>
          <p:cNvGrpSpPr/>
          <p:nvPr/>
        </p:nvGrpSpPr>
        <p:grpSpPr>
          <a:xfrm>
            <a:off x="3724849" y="7607612"/>
            <a:ext cx="5689513" cy="1388665"/>
            <a:chOff x="0" y="0"/>
            <a:chExt cx="2281804" cy="556930"/>
          </a:xfrm>
        </p:grpSpPr>
        <p:sp>
          <p:nvSpPr>
            <p:cNvPr id="9" name="Freeform 9"/>
            <p:cNvSpPr/>
            <p:nvPr/>
          </p:nvSpPr>
          <p:spPr>
            <a:xfrm>
              <a:off x="0" y="0"/>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007C72"/>
            </a:solidFill>
          </p:spPr>
          <p:txBody>
            <a:bodyPr/>
            <a:lstStyle/>
            <a:p>
              <a:endParaRPr lang="en-US"/>
            </a:p>
          </p:txBody>
        </p:sp>
      </p:grpSp>
      <p:grpSp>
        <p:nvGrpSpPr>
          <p:cNvPr id="10" name="Group 10"/>
          <p:cNvGrpSpPr/>
          <p:nvPr/>
        </p:nvGrpSpPr>
        <p:grpSpPr>
          <a:xfrm>
            <a:off x="1574800" y="3015182"/>
            <a:ext cx="2424710" cy="1191511"/>
            <a:chOff x="0" y="0"/>
            <a:chExt cx="3232947" cy="1588681"/>
          </a:xfrm>
        </p:grpSpPr>
        <p:grpSp>
          <p:nvGrpSpPr>
            <p:cNvPr id="11" name="Group 11"/>
            <p:cNvGrpSpPr/>
            <p:nvPr/>
          </p:nvGrpSpPr>
          <p:grpSpPr>
            <a:xfrm rot="5400000">
              <a:off x="1006272" y="-1006272"/>
              <a:ext cx="1220403" cy="3232947"/>
              <a:chOff x="0" y="0"/>
              <a:chExt cx="2692515" cy="7132691"/>
            </a:xfrm>
          </p:grpSpPr>
          <p:sp>
            <p:nvSpPr>
              <p:cNvPr id="12" name="Freeform 12"/>
              <p:cNvSpPr/>
              <p:nvPr/>
            </p:nvSpPr>
            <p:spPr>
              <a:xfrm>
                <a:off x="0" y="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CECA9D"/>
              </a:solidFill>
            </p:spPr>
            <p:txBody>
              <a:bodyPr/>
              <a:lstStyle/>
              <a:p>
                <a:endParaRPr lang="en-US"/>
              </a:p>
            </p:txBody>
          </p:sp>
        </p:grpSp>
        <p:sp>
          <p:nvSpPr>
            <p:cNvPr id="13" name="Freeform 13"/>
            <p:cNvSpPr/>
            <p:nvPr/>
          </p:nvSpPr>
          <p:spPr>
            <a:xfrm rot="5400000">
              <a:off x="-60861" y="60861"/>
              <a:ext cx="727682" cy="605960"/>
            </a:xfrm>
            <a:custGeom>
              <a:avLst/>
              <a:gdLst/>
              <a:ahLst/>
              <a:cxnLst/>
              <a:rect l="l" t="t" r="r" b="b"/>
              <a:pathLst>
                <a:path w="727682" h="605960">
                  <a:moveTo>
                    <a:pt x="0" y="0"/>
                  </a:moveTo>
                  <a:lnTo>
                    <a:pt x="727682" y="0"/>
                  </a:lnTo>
                  <a:lnTo>
                    <a:pt x="727682" y="605960"/>
                  </a:lnTo>
                  <a:lnTo>
                    <a:pt x="0" y="6059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14" name="Group 14"/>
            <p:cNvGrpSpPr>
              <a:grpSpLocks noChangeAspect="1"/>
            </p:cNvGrpSpPr>
            <p:nvPr/>
          </p:nvGrpSpPr>
          <p:grpSpPr>
            <a:xfrm rot="-5400000">
              <a:off x="266497" y="24377"/>
              <a:ext cx="363841" cy="315086"/>
              <a:chOff x="0" y="0"/>
              <a:chExt cx="6350000" cy="5499100"/>
            </a:xfrm>
          </p:grpSpPr>
          <p:sp>
            <p:nvSpPr>
              <p:cNvPr id="15" name="Freeform 1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solidFill>
            </p:spPr>
            <p:txBody>
              <a:bodyPr/>
              <a:lstStyle/>
              <a:p>
                <a:endParaRPr lang="en-US"/>
              </a:p>
            </p:txBody>
          </p:sp>
        </p:grpSp>
        <p:grpSp>
          <p:nvGrpSpPr>
            <p:cNvPr id="16" name="Group 16"/>
            <p:cNvGrpSpPr/>
            <p:nvPr/>
          </p:nvGrpSpPr>
          <p:grpSpPr>
            <a:xfrm rot="5400000">
              <a:off x="2859732" y="1215466"/>
              <a:ext cx="367515" cy="378915"/>
              <a:chOff x="0" y="0"/>
              <a:chExt cx="3786082" cy="3903517"/>
            </a:xfrm>
          </p:grpSpPr>
          <p:sp>
            <p:nvSpPr>
              <p:cNvPr id="17" name="Freeform 17"/>
              <p:cNvSpPr/>
              <p:nvPr/>
            </p:nvSpPr>
            <p:spPr>
              <a:xfrm>
                <a:off x="0" y="0"/>
                <a:ext cx="3786082" cy="3903517"/>
              </a:xfrm>
              <a:custGeom>
                <a:avLst/>
                <a:gdLst/>
                <a:ahLst/>
                <a:cxnLst/>
                <a:rect l="l" t="t" r="r" b="b"/>
                <a:pathLst>
                  <a:path w="3786082" h="3903517">
                    <a:moveTo>
                      <a:pt x="3786082" y="3903517"/>
                    </a:moveTo>
                    <a:lnTo>
                      <a:pt x="0" y="3903517"/>
                    </a:lnTo>
                    <a:lnTo>
                      <a:pt x="0" y="0"/>
                    </a:lnTo>
                    <a:lnTo>
                      <a:pt x="3786082" y="3903517"/>
                    </a:lnTo>
                    <a:close/>
                  </a:path>
                </a:pathLst>
              </a:custGeom>
              <a:solidFill>
                <a:srgbClr val="CECA9D"/>
              </a:solidFill>
            </p:spPr>
            <p:txBody>
              <a:bodyPr/>
              <a:lstStyle/>
              <a:p>
                <a:endParaRPr lang="en-US"/>
              </a:p>
            </p:txBody>
          </p:sp>
        </p:grpSp>
      </p:grpSp>
      <p:sp>
        <p:nvSpPr>
          <p:cNvPr id="18" name="TextBox 18"/>
          <p:cNvSpPr txBox="1"/>
          <p:nvPr/>
        </p:nvSpPr>
        <p:spPr>
          <a:xfrm>
            <a:off x="1584325" y="1601457"/>
            <a:ext cx="7917319" cy="786770"/>
          </a:xfrm>
          <a:prstGeom prst="rect">
            <a:avLst/>
          </a:prstGeom>
        </p:spPr>
        <p:txBody>
          <a:bodyPr lIns="0" tIns="0" rIns="0" bIns="0" rtlCol="0" anchor="t">
            <a:spAutoFit/>
          </a:bodyPr>
          <a:lstStyle/>
          <a:p>
            <a:pPr>
              <a:lnSpc>
                <a:spcPts val="5880"/>
              </a:lnSpc>
            </a:pPr>
            <a:r>
              <a:rPr lang="ar-SA" sz="6000" dirty="0" smtClean="0">
                <a:solidFill>
                  <a:srgbClr val="007C72"/>
                </a:solidFill>
                <a:latin typeface="HK Grotesk Bold"/>
              </a:rPr>
              <a:t>عنوان هنا</a:t>
            </a:r>
            <a:endParaRPr lang="en-US" sz="6000" dirty="0">
              <a:solidFill>
                <a:srgbClr val="007C72"/>
              </a:solidFill>
              <a:latin typeface="HK Grotesk Bold"/>
            </a:endParaRPr>
          </a:p>
        </p:txBody>
      </p:sp>
      <p:grpSp>
        <p:nvGrpSpPr>
          <p:cNvPr id="19" name="Group 19"/>
          <p:cNvGrpSpPr/>
          <p:nvPr/>
        </p:nvGrpSpPr>
        <p:grpSpPr>
          <a:xfrm>
            <a:off x="1574800" y="4491226"/>
            <a:ext cx="2424710" cy="1191511"/>
            <a:chOff x="0" y="0"/>
            <a:chExt cx="3232947" cy="1588681"/>
          </a:xfrm>
        </p:grpSpPr>
        <p:grpSp>
          <p:nvGrpSpPr>
            <p:cNvPr id="20" name="Group 20"/>
            <p:cNvGrpSpPr/>
            <p:nvPr/>
          </p:nvGrpSpPr>
          <p:grpSpPr>
            <a:xfrm rot="5400000">
              <a:off x="1006272" y="-1006272"/>
              <a:ext cx="1220403" cy="3232947"/>
              <a:chOff x="0" y="0"/>
              <a:chExt cx="2692515" cy="7132691"/>
            </a:xfrm>
          </p:grpSpPr>
          <p:sp>
            <p:nvSpPr>
              <p:cNvPr id="21" name="Freeform 21"/>
              <p:cNvSpPr/>
              <p:nvPr/>
            </p:nvSpPr>
            <p:spPr>
              <a:xfrm>
                <a:off x="0" y="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CECA9D"/>
              </a:solidFill>
            </p:spPr>
            <p:txBody>
              <a:bodyPr/>
              <a:lstStyle/>
              <a:p>
                <a:endParaRPr lang="en-US"/>
              </a:p>
            </p:txBody>
          </p:sp>
        </p:grpSp>
        <p:sp>
          <p:nvSpPr>
            <p:cNvPr id="22" name="Freeform 22"/>
            <p:cNvSpPr/>
            <p:nvPr/>
          </p:nvSpPr>
          <p:spPr>
            <a:xfrm rot="5400000">
              <a:off x="-60861" y="60861"/>
              <a:ext cx="727682" cy="605960"/>
            </a:xfrm>
            <a:custGeom>
              <a:avLst/>
              <a:gdLst/>
              <a:ahLst/>
              <a:cxnLst/>
              <a:rect l="l" t="t" r="r" b="b"/>
              <a:pathLst>
                <a:path w="727682" h="605960">
                  <a:moveTo>
                    <a:pt x="0" y="0"/>
                  </a:moveTo>
                  <a:lnTo>
                    <a:pt x="727682" y="0"/>
                  </a:lnTo>
                  <a:lnTo>
                    <a:pt x="727682" y="605960"/>
                  </a:lnTo>
                  <a:lnTo>
                    <a:pt x="0" y="6059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23" name="Group 23"/>
            <p:cNvGrpSpPr>
              <a:grpSpLocks noChangeAspect="1"/>
            </p:cNvGrpSpPr>
            <p:nvPr/>
          </p:nvGrpSpPr>
          <p:grpSpPr>
            <a:xfrm rot="-5400000">
              <a:off x="266497" y="24377"/>
              <a:ext cx="363841" cy="315086"/>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solidFill>
            </p:spPr>
            <p:txBody>
              <a:bodyPr/>
              <a:lstStyle/>
              <a:p>
                <a:endParaRPr lang="en-US"/>
              </a:p>
            </p:txBody>
          </p:sp>
        </p:grpSp>
        <p:grpSp>
          <p:nvGrpSpPr>
            <p:cNvPr id="25" name="Group 25"/>
            <p:cNvGrpSpPr/>
            <p:nvPr/>
          </p:nvGrpSpPr>
          <p:grpSpPr>
            <a:xfrm rot="5400000">
              <a:off x="2859732" y="1215466"/>
              <a:ext cx="367515" cy="378915"/>
              <a:chOff x="0" y="0"/>
              <a:chExt cx="3786082" cy="3903517"/>
            </a:xfrm>
          </p:grpSpPr>
          <p:sp>
            <p:nvSpPr>
              <p:cNvPr id="26" name="Freeform 26"/>
              <p:cNvSpPr/>
              <p:nvPr/>
            </p:nvSpPr>
            <p:spPr>
              <a:xfrm>
                <a:off x="0" y="0"/>
                <a:ext cx="3786082" cy="3903517"/>
              </a:xfrm>
              <a:custGeom>
                <a:avLst/>
                <a:gdLst/>
                <a:ahLst/>
                <a:cxnLst/>
                <a:rect l="l" t="t" r="r" b="b"/>
                <a:pathLst>
                  <a:path w="3786082" h="3903517">
                    <a:moveTo>
                      <a:pt x="3786082" y="3903517"/>
                    </a:moveTo>
                    <a:lnTo>
                      <a:pt x="0" y="3903517"/>
                    </a:lnTo>
                    <a:lnTo>
                      <a:pt x="0" y="0"/>
                    </a:lnTo>
                    <a:lnTo>
                      <a:pt x="3786082" y="3903517"/>
                    </a:lnTo>
                    <a:close/>
                  </a:path>
                </a:pathLst>
              </a:custGeom>
              <a:solidFill>
                <a:srgbClr val="CECA9D"/>
              </a:solidFill>
            </p:spPr>
            <p:txBody>
              <a:bodyPr/>
              <a:lstStyle/>
              <a:p>
                <a:endParaRPr lang="en-US"/>
              </a:p>
            </p:txBody>
          </p:sp>
        </p:grpSp>
      </p:grpSp>
      <p:grpSp>
        <p:nvGrpSpPr>
          <p:cNvPr id="27" name="Group 27"/>
          <p:cNvGrpSpPr/>
          <p:nvPr/>
        </p:nvGrpSpPr>
        <p:grpSpPr>
          <a:xfrm>
            <a:off x="1574800" y="5967270"/>
            <a:ext cx="2424710" cy="1191511"/>
            <a:chOff x="0" y="0"/>
            <a:chExt cx="3232947" cy="1588681"/>
          </a:xfrm>
        </p:grpSpPr>
        <p:grpSp>
          <p:nvGrpSpPr>
            <p:cNvPr id="28" name="Group 28"/>
            <p:cNvGrpSpPr/>
            <p:nvPr/>
          </p:nvGrpSpPr>
          <p:grpSpPr>
            <a:xfrm rot="5400000">
              <a:off x="1006272" y="-1006272"/>
              <a:ext cx="1220403" cy="3232947"/>
              <a:chOff x="0" y="0"/>
              <a:chExt cx="2692515" cy="7132691"/>
            </a:xfrm>
          </p:grpSpPr>
          <p:sp>
            <p:nvSpPr>
              <p:cNvPr id="29" name="Freeform 29"/>
              <p:cNvSpPr/>
              <p:nvPr/>
            </p:nvSpPr>
            <p:spPr>
              <a:xfrm>
                <a:off x="0" y="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CECA9D"/>
              </a:solidFill>
            </p:spPr>
            <p:txBody>
              <a:bodyPr/>
              <a:lstStyle/>
              <a:p>
                <a:endParaRPr lang="en-US"/>
              </a:p>
            </p:txBody>
          </p:sp>
        </p:grpSp>
        <p:sp>
          <p:nvSpPr>
            <p:cNvPr id="30" name="Freeform 30"/>
            <p:cNvSpPr/>
            <p:nvPr/>
          </p:nvSpPr>
          <p:spPr>
            <a:xfrm rot="5400000">
              <a:off x="-60861" y="60861"/>
              <a:ext cx="727682" cy="605960"/>
            </a:xfrm>
            <a:custGeom>
              <a:avLst/>
              <a:gdLst/>
              <a:ahLst/>
              <a:cxnLst/>
              <a:rect l="l" t="t" r="r" b="b"/>
              <a:pathLst>
                <a:path w="727682" h="605960">
                  <a:moveTo>
                    <a:pt x="0" y="0"/>
                  </a:moveTo>
                  <a:lnTo>
                    <a:pt x="727682" y="0"/>
                  </a:lnTo>
                  <a:lnTo>
                    <a:pt x="727682" y="605960"/>
                  </a:lnTo>
                  <a:lnTo>
                    <a:pt x="0" y="6059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31" name="Group 31"/>
            <p:cNvGrpSpPr>
              <a:grpSpLocks noChangeAspect="1"/>
            </p:cNvGrpSpPr>
            <p:nvPr/>
          </p:nvGrpSpPr>
          <p:grpSpPr>
            <a:xfrm rot="-5400000">
              <a:off x="266497" y="24377"/>
              <a:ext cx="363841" cy="315086"/>
              <a:chOff x="0" y="0"/>
              <a:chExt cx="6350000" cy="5499100"/>
            </a:xfrm>
          </p:grpSpPr>
          <p:sp>
            <p:nvSpPr>
              <p:cNvPr id="32" name="Freeform 3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solidFill>
            </p:spPr>
            <p:txBody>
              <a:bodyPr/>
              <a:lstStyle/>
              <a:p>
                <a:endParaRPr lang="en-US"/>
              </a:p>
            </p:txBody>
          </p:sp>
        </p:grpSp>
        <p:grpSp>
          <p:nvGrpSpPr>
            <p:cNvPr id="33" name="Group 33"/>
            <p:cNvGrpSpPr/>
            <p:nvPr/>
          </p:nvGrpSpPr>
          <p:grpSpPr>
            <a:xfrm rot="5400000">
              <a:off x="2859732" y="1215466"/>
              <a:ext cx="367515" cy="378915"/>
              <a:chOff x="0" y="0"/>
              <a:chExt cx="3786082" cy="3903517"/>
            </a:xfrm>
          </p:grpSpPr>
          <p:sp>
            <p:nvSpPr>
              <p:cNvPr id="34" name="Freeform 34"/>
              <p:cNvSpPr/>
              <p:nvPr/>
            </p:nvSpPr>
            <p:spPr>
              <a:xfrm>
                <a:off x="0" y="0"/>
                <a:ext cx="3786082" cy="3903517"/>
              </a:xfrm>
              <a:custGeom>
                <a:avLst/>
                <a:gdLst/>
                <a:ahLst/>
                <a:cxnLst/>
                <a:rect l="l" t="t" r="r" b="b"/>
                <a:pathLst>
                  <a:path w="3786082" h="3903517">
                    <a:moveTo>
                      <a:pt x="3786082" y="3903517"/>
                    </a:moveTo>
                    <a:lnTo>
                      <a:pt x="0" y="3903517"/>
                    </a:lnTo>
                    <a:lnTo>
                      <a:pt x="0" y="0"/>
                    </a:lnTo>
                    <a:lnTo>
                      <a:pt x="3786082" y="3903517"/>
                    </a:lnTo>
                    <a:close/>
                  </a:path>
                </a:pathLst>
              </a:custGeom>
              <a:solidFill>
                <a:srgbClr val="CECA9D"/>
              </a:solidFill>
            </p:spPr>
            <p:txBody>
              <a:bodyPr/>
              <a:lstStyle/>
              <a:p>
                <a:endParaRPr lang="en-US"/>
              </a:p>
            </p:txBody>
          </p:sp>
        </p:grpSp>
      </p:grpSp>
      <p:grpSp>
        <p:nvGrpSpPr>
          <p:cNvPr id="35" name="Group 35"/>
          <p:cNvGrpSpPr/>
          <p:nvPr/>
        </p:nvGrpSpPr>
        <p:grpSpPr>
          <a:xfrm>
            <a:off x="1574800" y="7444081"/>
            <a:ext cx="2424710" cy="1191511"/>
            <a:chOff x="0" y="0"/>
            <a:chExt cx="3232947" cy="1588681"/>
          </a:xfrm>
        </p:grpSpPr>
        <p:grpSp>
          <p:nvGrpSpPr>
            <p:cNvPr id="36" name="Group 36"/>
            <p:cNvGrpSpPr/>
            <p:nvPr/>
          </p:nvGrpSpPr>
          <p:grpSpPr>
            <a:xfrm rot="5400000">
              <a:off x="1006272" y="-1006272"/>
              <a:ext cx="1220403" cy="3232947"/>
              <a:chOff x="0" y="0"/>
              <a:chExt cx="2692515" cy="7132691"/>
            </a:xfrm>
          </p:grpSpPr>
          <p:sp>
            <p:nvSpPr>
              <p:cNvPr id="37" name="Freeform 37"/>
              <p:cNvSpPr/>
              <p:nvPr/>
            </p:nvSpPr>
            <p:spPr>
              <a:xfrm>
                <a:off x="0" y="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CECA9D"/>
              </a:solidFill>
            </p:spPr>
            <p:txBody>
              <a:bodyPr/>
              <a:lstStyle/>
              <a:p>
                <a:endParaRPr lang="en-US"/>
              </a:p>
            </p:txBody>
          </p:sp>
        </p:grpSp>
        <p:sp>
          <p:nvSpPr>
            <p:cNvPr id="38" name="Freeform 38"/>
            <p:cNvSpPr/>
            <p:nvPr/>
          </p:nvSpPr>
          <p:spPr>
            <a:xfrm rot="5400000">
              <a:off x="-60861" y="60861"/>
              <a:ext cx="727682" cy="605960"/>
            </a:xfrm>
            <a:custGeom>
              <a:avLst/>
              <a:gdLst/>
              <a:ahLst/>
              <a:cxnLst/>
              <a:rect l="l" t="t" r="r" b="b"/>
              <a:pathLst>
                <a:path w="727682" h="605960">
                  <a:moveTo>
                    <a:pt x="0" y="0"/>
                  </a:moveTo>
                  <a:lnTo>
                    <a:pt x="727682" y="0"/>
                  </a:lnTo>
                  <a:lnTo>
                    <a:pt x="727682" y="605960"/>
                  </a:lnTo>
                  <a:lnTo>
                    <a:pt x="0" y="6059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39" name="Group 39"/>
            <p:cNvGrpSpPr>
              <a:grpSpLocks noChangeAspect="1"/>
            </p:cNvGrpSpPr>
            <p:nvPr/>
          </p:nvGrpSpPr>
          <p:grpSpPr>
            <a:xfrm rot="-5400000">
              <a:off x="266497" y="24377"/>
              <a:ext cx="363841" cy="315086"/>
              <a:chOff x="0" y="0"/>
              <a:chExt cx="6350000" cy="5499100"/>
            </a:xfrm>
          </p:grpSpPr>
          <p:sp>
            <p:nvSpPr>
              <p:cNvPr id="40" name="Freeform 4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solidFill>
            </p:spPr>
            <p:txBody>
              <a:bodyPr/>
              <a:lstStyle/>
              <a:p>
                <a:endParaRPr lang="en-US"/>
              </a:p>
            </p:txBody>
          </p:sp>
        </p:grpSp>
        <p:grpSp>
          <p:nvGrpSpPr>
            <p:cNvPr id="41" name="Group 41"/>
            <p:cNvGrpSpPr/>
            <p:nvPr/>
          </p:nvGrpSpPr>
          <p:grpSpPr>
            <a:xfrm rot="5400000">
              <a:off x="2859732" y="1215466"/>
              <a:ext cx="367515" cy="378915"/>
              <a:chOff x="0" y="0"/>
              <a:chExt cx="3786082" cy="3903517"/>
            </a:xfrm>
          </p:grpSpPr>
          <p:sp>
            <p:nvSpPr>
              <p:cNvPr id="42" name="Freeform 42"/>
              <p:cNvSpPr/>
              <p:nvPr/>
            </p:nvSpPr>
            <p:spPr>
              <a:xfrm>
                <a:off x="0" y="0"/>
                <a:ext cx="3786082" cy="3903517"/>
              </a:xfrm>
              <a:custGeom>
                <a:avLst/>
                <a:gdLst/>
                <a:ahLst/>
                <a:cxnLst/>
                <a:rect l="l" t="t" r="r" b="b"/>
                <a:pathLst>
                  <a:path w="3786082" h="3903517">
                    <a:moveTo>
                      <a:pt x="3786082" y="3903517"/>
                    </a:moveTo>
                    <a:lnTo>
                      <a:pt x="0" y="3903517"/>
                    </a:lnTo>
                    <a:lnTo>
                      <a:pt x="0" y="0"/>
                    </a:lnTo>
                    <a:lnTo>
                      <a:pt x="3786082" y="3903517"/>
                    </a:lnTo>
                    <a:close/>
                  </a:path>
                </a:pathLst>
              </a:custGeom>
              <a:solidFill>
                <a:srgbClr val="CECA9D"/>
              </a:solidFill>
            </p:spPr>
            <p:txBody>
              <a:bodyPr/>
              <a:lstStyle/>
              <a:p>
                <a:endParaRPr lang="en-US"/>
              </a:p>
            </p:txBody>
          </p:sp>
        </p:grpSp>
      </p:grpSp>
      <p:sp>
        <p:nvSpPr>
          <p:cNvPr id="43" name="TextBox 43"/>
          <p:cNvSpPr txBox="1"/>
          <p:nvPr/>
        </p:nvSpPr>
        <p:spPr>
          <a:xfrm>
            <a:off x="1860527" y="3418188"/>
            <a:ext cx="1967392" cy="240900"/>
          </a:xfrm>
          <a:prstGeom prst="rect">
            <a:avLst/>
          </a:prstGeom>
        </p:spPr>
        <p:txBody>
          <a:bodyPr lIns="0" tIns="0" rIns="0" bIns="0" rtlCol="0" anchor="t">
            <a:spAutoFit/>
          </a:bodyPr>
          <a:lstStyle/>
          <a:p>
            <a:pPr algn="ctr">
              <a:lnSpc>
                <a:spcPts val="1560"/>
              </a:lnSpc>
              <a:spcBef>
                <a:spcPct val="0"/>
              </a:spcBef>
            </a:pPr>
            <a:r>
              <a:rPr lang="ar-SA" sz="2400" dirty="0" smtClean="0">
                <a:solidFill>
                  <a:srgbClr val="FFFFFF"/>
                </a:solidFill>
                <a:latin typeface="HK Grotesk Semi-Bold"/>
              </a:rPr>
              <a:t>محتوى</a:t>
            </a:r>
            <a:endParaRPr lang="en-US" sz="2400" dirty="0">
              <a:solidFill>
                <a:srgbClr val="FFFFFF"/>
              </a:solidFill>
              <a:latin typeface="HK Grotesk Semi-Bold"/>
            </a:endParaRPr>
          </a:p>
        </p:txBody>
      </p:sp>
      <p:sp>
        <p:nvSpPr>
          <p:cNvPr id="44" name="TextBox 44"/>
          <p:cNvSpPr txBox="1"/>
          <p:nvPr/>
        </p:nvSpPr>
        <p:spPr>
          <a:xfrm>
            <a:off x="4412547" y="3326551"/>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FFFFFF"/>
                </a:solidFill>
                <a:latin typeface="HK Grotesk Semi-Bold"/>
              </a:rPr>
              <a:t>Presentations are communication </a:t>
            </a:r>
          </a:p>
        </p:txBody>
      </p:sp>
      <p:sp>
        <p:nvSpPr>
          <p:cNvPr id="45" name="TextBox 45"/>
          <p:cNvSpPr txBox="1"/>
          <p:nvPr/>
        </p:nvSpPr>
        <p:spPr>
          <a:xfrm>
            <a:off x="4412547" y="3650909"/>
            <a:ext cx="4036993" cy="693801"/>
          </a:xfrm>
          <a:prstGeom prst="rect">
            <a:avLst/>
          </a:prstGeom>
        </p:spPr>
        <p:txBody>
          <a:bodyPr lIns="0" tIns="0" rIns="0" bIns="0" rtlCol="0" anchor="t">
            <a:spAutoFit/>
          </a:bodyPr>
          <a:lstStyle/>
          <a:p>
            <a:pPr>
              <a:lnSpc>
                <a:spcPts val="1872"/>
              </a:lnSpc>
            </a:pPr>
            <a:r>
              <a:rPr lang="en-US" sz="1800">
                <a:solidFill>
                  <a:srgbClr val="FFFFFF"/>
                </a:solidFill>
                <a:latin typeface="HK Grotesk Medium"/>
              </a:rPr>
              <a:t>tools that can be used as demonstrations, lectures, speeches, reports, and more.</a:t>
            </a:r>
          </a:p>
        </p:txBody>
      </p:sp>
      <p:sp>
        <p:nvSpPr>
          <p:cNvPr id="46" name="TextBox 46"/>
          <p:cNvSpPr txBox="1"/>
          <p:nvPr/>
        </p:nvSpPr>
        <p:spPr>
          <a:xfrm>
            <a:off x="4412547" y="4763390"/>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FFFFFF"/>
                </a:solidFill>
                <a:latin typeface="HK Grotesk Semi-Bold"/>
              </a:rPr>
              <a:t>Presentations are communication </a:t>
            </a:r>
          </a:p>
        </p:txBody>
      </p:sp>
      <p:sp>
        <p:nvSpPr>
          <p:cNvPr id="47" name="TextBox 47"/>
          <p:cNvSpPr txBox="1"/>
          <p:nvPr/>
        </p:nvSpPr>
        <p:spPr>
          <a:xfrm>
            <a:off x="4412547" y="5087748"/>
            <a:ext cx="4036993" cy="693801"/>
          </a:xfrm>
          <a:prstGeom prst="rect">
            <a:avLst/>
          </a:prstGeom>
        </p:spPr>
        <p:txBody>
          <a:bodyPr lIns="0" tIns="0" rIns="0" bIns="0" rtlCol="0" anchor="t">
            <a:spAutoFit/>
          </a:bodyPr>
          <a:lstStyle/>
          <a:p>
            <a:pPr>
              <a:lnSpc>
                <a:spcPts val="1872"/>
              </a:lnSpc>
            </a:pPr>
            <a:r>
              <a:rPr lang="en-US" sz="1800">
                <a:solidFill>
                  <a:srgbClr val="FFFFFF"/>
                </a:solidFill>
                <a:latin typeface="HK Grotesk Medium"/>
              </a:rPr>
              <a:t>tools that can be used as demonstrations, lectures, speeches, reports, and more.</a:t>
            </a:r>
          </a:p>
        </p:txBody>
      </p:sp>
      <p:sp>
        <p:nvSpPr>
          <p:cNvPr id="48" name="TextBox 48"/>
          <p:cNvSpPr txBox="1"/>
          <p:nvPr/>
        </p:nvSpPr>
        <p:spPr>
          <a:xfrm>
            <a:off x="4412547" y="6239434"/>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FFFFFF"/>
                </a:solidFill>
                <a:latin typeface="HK Grotesk Semi-Bold"/>
              </a:rPr>
              <a:t>Presentations are communication </a:t>
            </a:r>
          </a:p>
        </p:txBody>
      </p:sp>
      <p:sp>
        <p:nvSpPr>
          <p:cNvPr id="49" name="TextBox 49"/>
          <p:cNvSpPr txBox="1"/>
          <p:nvPr/>
        </p:nvSpPr>
        <p:spPr>
          <a:xfrm>
            <a:off x="4412547" y="6563792"/>
            <a:ext cx="4036993" cy="693801"/>
          </a:xfrm>
          <a:prstGeom prst="rect">
            <a:avLst/>
          </a:prstGeom>
        </p:spPr>
        <p:txBody>
          <a:bodyPr lIns="0" tIns="0" rIns="0" bIns="0" rtlCol="0" anchor="t">
            <a:spAutoFit/>
          </a:bodyPr>
          <a:lstStyle/>
          <a:p>
            <a:pPr>
              <a:lnSpc>
                <a:spcPts val="1872"/>
              </a:lnSpc>
            </a:pPr>
            <a:r>
              <a:rPr lang="en-US" sz="1800">
                <a:solidFill>
                  <a:srgbClr val="FFFFFF"/>
                </a:solidFill>
                <a:latin typeface="HK Grotesk Medium"/>
              </a:rPr>
              <a:t>tools that can be used as demonstrations, lectures, speeches, reports, and more.</a:t>
            </a:r>
          </a:p>
        </p:txBody>
      </p:sp>
      <p:sp>
        <p:nvSpPr>
          <p:cNvPr id="50" name="TextBox 50"/>
          <p:cNvSpPr txBox="1"/>
          <p:nvPr/>
        </p:nvSpPr>
        <p:spPr>
          <a:xfrm>
            <a:off x="4412547" y="7715478"/>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FFFFFF"/>
                </a:solidFill>
                <a:latin typeface="HK Grotesk Semi-Bold"/>
              </a:rPr>
              <a:t>Presentations are communication </a:t>
            </a:r>
          </a:p>
        </p:txBody>
      </p:sp>
      <p:sp>
        <p:nvSpPr>
          <p:cNvPr id="51" name="TextBox 51"/>
          <p:cNvSpPr txBox="1"/>
          <p:nvPr/>
        </p:nvSpPr>
        <p:spPr>
          <a:xfrm>
            <a:off x="4412547" y="8039836"/>
            <a:ext cx="4036993" cy="693801"/>
          </a:xfrm>
          <a:prstGeom prst="rect">
            <a:avLst/>
          </a:prstGeom>
        </p:spPr>
        <p:txBody>
          <a:bodyPr lIns="0" tIns="0" rIns="0" bIns="0" rtlCol="0" anchor="t">
            <a:spAutoFit/>
          </a:bodyPr>
          <a:lstStyle/>
          <a:p>
            <a:pPr>
              <a:lnSpc>
                <a:spcPts val="1872"/>
              </a:lnSpc>
            </a:pPr>
            <a:r>
              <a:rPr lang="en-US" sz="1800">
                <a:solidFill>
                  <a:srgbClr val="FFFFFF"/>
                </a:solidFill>
                <a:latin typeface="HK Grotesk Medium"/>
              </a:rPr>
              <a:t>tools that can be used as demonstrations, lectures, speeches, reports, and more.</a:t>
            </a:r>
          </a:p>
        </p:txBody>
      </p:sp>
      <p:sp>
        <p:nvSpPr>
          <p:cNvPr id="52" name="TextBox 52"/>
          <p:cNvSpPr txBox="1"/>
          <p:nvPr/>
        </p:nvSpPr>
        <p:spPr>
          <a:xfrm>
            <a:off x="10948956" y="7729064"/>
            <a:ext cx="6249012" cy="1282719"/>
          </a:xfrm>
          <a:prstGeom prst="rect">
            <a:avLst/>
          </a:prstGeom>
        </p:spPr>
        <p:txBody>
          <a:bodyPr lIns="0" tIns="0" rIns="0" bIns="0" rtlCol="0" anchor="t">
            <a:spAutoFit/>
          </a:bodyPr>
          <a:lstStyle/>
          <a:p>
            <a:pPr marL="0" lvl="0" indent="0" algn="l">
              <a:lnSpc>
                <a:spcPts val="4900"/>
              </a:lnSpc>
              <a:spcBef>
                <a:spcPct val="0"/>
              </a:spcBef>
            </a:pPr>
            <a:r>
              <a:rPr lang="en-US" sz="5000" u="none">
                <a:solidFill>
                  <a:srgbClr val="007C72"/>
                </a:solidFill>
                <a:latin typeface="HK Grotesk Bold"/>
              </a:rPr>
              <a:t>Presentations are communication tools </a:t>
            </a:r>
          </a:p>
        </p:txBody>
      </p:sp>
      <p:sp>
        <p:nvSpPr>
          <p:cNvPr id="53" name="TextBox 53"/>
          <p:cNvSpPr txBox="1"/>
          <p:nvPr/>
        </p:nvSpPr>
        <p:spPr>
          <a:xfrm>
            <a:off x="1860527" y="4904596"/>
            <a:ext cx="1967392" cy="240900"/>
          </a:xfrm>
          <a:prstGeom prst="rect">
            <a:avLst/>
          </a:prstGeom>
        </p:spPr>
        <p:txBody>
          <a:bodyPr lIns="0" tIns="0" rIns="0" bIns="0" rtlCol="0" anchor="t">
            <a:spAutoFit/>
          </a:bodyPr>
          <a:lstStyle/>
          <a:p>
            <a:pPr algn="ctr">
              <a:lnSpc>
                <a:spcPts val="1560"/>
              </a:lnSpc>
              <a:spcBef>
                <a:spcPct val="0"/>
              </a:spcBef>
            </a:pPr>
            <a:r>
              <a:rPr lang="ar-SA" sz="2400" dirty="0" smtClean="0">
                <a:solidFill>
                  <a:srgbClr val="FFFFFF"/>
                </a:solidFill>
                <a:latin typeface="HK Grotesk Semi-Bold"/>
              </a:rPr>
              <a:t>محتوى</a:t>
            </a:r>
            <a:endParaRPr lang="en-US" sz="1600" dirty="0">
              <a:solidFill>
                <a:srgbClr val="FFFFFF"/>
              </a:solidFill>
              <a:latin typeface="HK Grotesk Semi-Bold"/>
            </a:endParaRPr>
          </a:p>
        </p:txBody>
      </p:sp>
      <p:sp>
        <p:nvSpPr>
          <p:cNvPr id="54" name="TextBox 54"/>
          <p:cNvSpPr txBox="1"/>
          <p:nvPr/>
        </p:nvSpPr>
        <p:spPr>
          <a:xfrm>
            <a:off x="1860527" y="6415459"/>
            <a:ext cx="1967392" cy="240900"/>
          </a:xfrm>
          <a:prstGeom prst="rect">
            <a:avLst/>
          </a:prstGeom>
        </p:spPr>
        <p:txBody>
          <a:bodyPr lIns="0" tIns="0" rIns="0" bIns="0" rtlCol="0" anchor="t">
            <a:spAutoFit/>
          </a:bodyPr>
          <a:lstStyle/>
          <a:p>
            <a:pPr algn="ctr">
              <a:lnSpc>
                <a:spcPts val="1560"/>
              </a:lnSpc>
              <a:spcBef>
                <a:spcPct val="0"/>
              </a:spcBef>
            </a:pPr>
            <a:r>
              <a:rPr lang="ar-SA" sz="2400" dirty="0" smtClean="0">
                <a:solidFill>
                  <a:srgbClr val="FFFFFF"/>
                </a:solidFill>
                <a:latin typeface="HK Grotesk Semi-Bold"/>
              </a:rPr>
              <a:t>محتوى</a:t>
            </a:r>
            <a:endParaRPr lang="en-US" sz="1500" dirty="0">
              <a:solidFill>
                <a:srgbClr val="FFFFFF"/>
              </a:solidFill>
              <a:latin typeface="HK Grotesk Semi-Bold"/>
            </a:endParaRPr>
          </a:p>
        </p:txBody>
      </p:sp>
      <p:sp>
        <p:nvSpPr>
          <p:cNvPr id="55" name="TextBox 55"/>
          <p:cNvSpPr txBox="1"/>
          <p:nvPr/>
        </p:nvSpPr>
        <p:spPr>
          <a:xfrm>
            <a:off x="1860527" y="7930367"/>
            <a:ext cx="1967392" cy="240900"/>
          </a:xfrm>
          <a:prstGeom prst="rect">
            <a:avLst/>
          </a:prstGeom>
        </p:spPr>
        <p:txBody>
          <a:bodyPr lIns="0" tIns="0" rIns="0" bIns="0" rtlCol="0" anchor="t">
            <a:spAutoFit/>
          </a:bodyPr>
          <a:lstStyle/>
          <a:p>
            <a:pPr algn="ctr">
              <a:lnSpc>
                <a:spcPts val="1560"/>
              </a:lnSpc>
              <a:spcBef>
                <a:spcPct val="0"/>
              </a:spcBef>
            </a:pPr>
            <a:r>
              <a:rPr lang="ar-SA" sz="2400" dirty="0" smtClean="0">
                <a:solidFill>
                  <a:srgbClr val="FFFFFF"/>
                </a:solidFill>
                <a:latin typeface="HK Grotesk Semi-Bold"/>
              </a:rPr>
              <a:t>محتوى</a:t>
            </a:r>
            <a:endParaRPr lang="en-US" sz="1500" dirty="0">
              <a:solidFill>
                <a:srgbClr val="FFFFFF"/>
              </a:solidFill>
              <a:latin typeface="HK Grotesk Semi-Bold"/>
            </a:endParaRPr>
          </a:p>
        </p:txBody>
      </p:sp>
      <p:grpSp>
        <p:nvGrpSpPr>
          <p:cNvPr id="56" name="Group 56"/>
          <p:cNvGrpSpPr/>
          <p:nvPr/>
        </p:nvGrpSpPr>
        <p:grpSpPr>
          <a:xfrm rot="-10800000">
            <a:off x="9414363" y="-1004350"/>
            <a:ext cx="7891033" cy="6354207"/>
            <a:chOff x="0" y="0"/>
            <a:chExt cx="6807031" cy="5481320"/>
          </a:xfrm>
        </p:grpSpPr>
        <p:sp>
          <p:nvSpPr>
            <p:cNvPr id="57" name="Freeform 57"/>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4"/>
              <a:stretch>
                <a:fillRect l="-10431" r="-10431"/>
              </a:stretch>
            </a:blipFill>
          </p:spPr>
          <p:txBody>
            <a:bodyPr/>
            <a:lstStyle/>
            <a:p>
              <a:endParaRPr lang="en-US"/>
            </a:p>
          </p:txBody>
        </p:sp>
      </p:grpSp>
      <p:sp>
        <p:nvSpPr>
          <p:cNvPr id="58" name="Freeform 58"/>
          <p:cNvSpPr/>
          <p:nvPr/>
        </p:nvSpPr>
        <p:spPr>
          <a:xfrm>
            <a:off x="4278393" y="-6979697"/>
            <a:ext cx="14009607" cy="13959393"/>
          </a:xfrm>
          <a:custGeom>
            <a:avLst/>
            <a:gdLst/>
            <a:ahLst/>
            <a:cxnLst/>
            <a:rect l="l" t="t" r="r" b="b"/>
            <a:pathLst>
              <a:path w="14009607" h="13959393">
                <a:moveTo>
                  <a:pt x="0" y="0"/>
                </a:moveTo>
                <a:lnTo>
                  <a:pt x="14009607" y="0"/>
                </a:lnTo>
                <a:lnTo>
                  <a:pt x="14009607" y="13959394"/>
                </a:lnTo>
                <a:lnTo>
                  <a:pt x="0" y="139593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9" name="Freeform 59"/>
          <p:cNvSpPr/>
          <p:nvPr/>
        </p:nvSpPr>
        <p:spPr>
          <a:xfrm rot="-10800000">
            <a:off x="6515715" y="-6979697"/>
            <a:ext cx="10403617" cy="8379641"/>
          </a:xfrm>
          <a:custGeom>
            <a:avLst/>
            <a:gdLst/>
            <a:ahLst/>
            <a:cxnLst/>
            <a:rect l="l" t="t" r="r" b="b"/>
            <a:pathLst>
              <a:path w="10403617" h="8379641">
                <a:moveTo>
                  <a:pt x="0" y="0"/>
                </a:moveTo>
                <a:lnTo>
                  <a:pt x="10403617" y="0"/>
                </a:lnTo>
                <a:lnTo>
                  <a:pt x="10403617" y="8379641"/>
                </a:lnTo>
                <a:lnTo>
                  <a:pt x="0" y="8379641"/>
                </a:lnTo>
                <a:lnTo>
                  <a:pt x="0" y="0"/>
                </a:lnTo>
                <a:close/>
              </a:path>
            </a:pathLst>
          </a:custGeom>
          <a:blipFill>
            <a:blip r:embed="rId7">
              <a:alphaModFix amt="85000"/>
              <a:extLst>
                <a:ext uri="{96DAC541-7B7A-43D3-8B79-37D633B846F1}">
                  <asvg:svgBlip xmlns:asvg="http://schemas.microsoft.com/office/drawing/2016/SVG/main" xmlns="" r:embed="rId8"/>
                </a:ext>
              </a:extLst>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99305" y="2678482"/>
            <a:ext cx="10945877" cy="7388011"/>
          </a:xfrm>
          <a:prstGeom prst="rect">
            <a:avLst/>
          </a:prstGeom>
        </p:spPr>
      </p:pic>
      <p:sp>
        <p:nvSpPr>
          <p:cNvPr id="3" name="TextBox 3"/>
          <p:cNvSpPr txBox="1"/>
          <p:nvPr/>
        </p:nvSpPr>
        <p:spPr>
          <a:xfrm>
            <a:off x="1206341" y="1601034"/>
            <a:ext cx="6243721" cy="663515"/>
          </a:xfrm>
          <a:prstGeom prst="rect">
            <a:avLst/>
          </a:prstGeom>
        </p:spPr>
        <p:txBody>
          <a:bodyPr lIns="0" tIns="0" rIns="0" bIns="0" rtlCol="0" anchor="t">
            <a:spAutoFit/>
          </a:bodyPr>
          <a:lstStyle/>
          <a:p>
            <a:pPr marL="0" lvl="0" indent="0" algn="l">
              <a:lnSpc>
                <a:spcPts val="4900"/>
              </a:lnSpc>
              <a:spcBef>
                <a:spcPct val="0"/>
              </a:spcBef>
            </a:pPr>
            <a:r>
              <a:rPr lang="ar-SA" sz="5000" dirty="0" smtClean="0">
                <a:solidFill>
                  <a:srgbClr val="007C72"/>
                </a:solidFill>
                <a:latin typeface="HK Grotesk Bold"/>
              </a:rPr>
              <a:t>عنوان لرسم بياني</a:t>
            </a:r>
            <a:endParaRPr lang="en-US" sz="5000" u="none" dirty="0">
              <a:solidFill>
                <a:srgbClr val="007C72"/>
              </a:solidFill>
              <a:latin typeface="HK Grotesk Bold"/>
            </a:endParaRPr>
          </a:p>
        </p:txBody>
      </p:sp>
      <p:grpSp>
        <p:nvGrpSpPr>
          <p:cNvPr id="5" name="Group 5"/>
          <p:cNvGrpSpPr/>
          <p:nvPr/>
        </p:nvGrpSpPr>
        <p:grpSpPr>
          <a:xfrm rot="-10800000">
            <a:off x="10587315" y="-481277"/>
            <a:ext cx="7891033" cy="6354207"/>
            <a:chOff x="0" y="0"/>
            <a:chExt cx="6807031" cy="5481320"/>
          </a:xfrm>
        </p:grpSpPr>
        <p:sp>
          <p:nvSpPr>
            <p:cNvPr id="6" name="Freeform 6"/>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3"/>
              <a:stretch>
                <a:fillRect l="-10431" r="-10431"/>
              </a:stretch>
            </a:blipFill>
          </p:spPr>
          <p:txBody>
            <a:bodyPr/>
            <a:lstStyle/>
            <a:p>
              <a:endParaRPr lang="en-US"/>
            </a:p>
          </p:txBody>
        </p:sp>
      </p:grpSp>
      <p:sp>
        <p:nvSpPr>
          <p:cNvPr id="7" name="Freeform 7"/>
          <p:cNvSpPr/>
          <p:nvPr/>
        </p:nvSpPr>
        <p:spPr>
          <a:xfrm>
            <a:off x="5437015" y="-6442248"/>
            <a:ext cx="14009607" cy="13959393"/>
          </a:xfrm>
          <a:custGeom>
            <a:avLst/>
            <a:gdLst/>
            <a:ahLst/>
            <a:cxnLst/>
            <a:rect l="l" t="t" r="r" b="b"/>
            <a:pathLst>
              <a:path w="14009607" h="13959393">
                <a:moveTo>
                  <a:pt x="0" y="0"/>
                </a:moveTo>
                <a:lnTo>
                  <a:pt x="14009607" y="0"/>
                </a:lnTo>
                <a:lnTo>
                  <a:pt x="14009607" y="13959393"/>
                </a:lnTo>
                <a:lnTo>
                  <a:pt x="0" y="1395939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rot="-10800000">
            <a:off x="7674337" y="-6442248"/>
            <a:ext cx="10403617" cy="8379641"/>
          </a:xfrm>
          <a:custGeom>
            <a:avLst/>
            <a:gdLst/>
            <a:ahLst/>
            <a:cxnLst/>
            <a:rect l="l" t="t" r="r" b="b"/>
            <a:pathLst>
              <a:path w="10403617" h="8379641">
                <a:moveTo>
                  <a:pt x="0" y="0"/>
                </a:moveTo>
                <a:lnTo>
                  <a:pt x="10403617" y="0"/>
                </a:lnTo>
                <a:lnTo>
                  <a:pt x="10403617" y="8379641"/>
                </a:lnTo>
                <a:lnTo>
                  <a:pt x="0" y="8379641"/>
                </a:lnTo>
                <a:lnTo>
                  <a:pt x="0" y="0"/>
                </a:lnTo>
                <a:close/>
              </a:path>
            </a:pathLst>
          </a:custGeom>
          <a:blipFill>
            <a:blip r:embed="rId6">
              <a:alphaModFix amt="85000"/>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055211" y="-135675"/>
            <a:ext cx="12769494" cy="8075855"/>
            <a:chOff x="0" y="0"/>
            <a:chExt cx="15430965" cy="9759058"/>
          </a:xfrm>
        </p:grpSpPr>
        <p:sp>
          <p:nvSpPr>
            <p:cNvPr id="3" name="Freeform 3"/>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007C72"/>
            </a:solidFill>
          </p:spPr>
          <p:txBody>
            <a:bodyPr/>
            <a:lstStyle/>
            <a:p>
              <a:endParaRPr lang="en-US"/>
            </a:p>
          </p:txBody>
        </p:sp>
      </p:grpSp>
      <p:grpSp>
        <p:nvGrpSpPr>
          <p:cNvPr id="4" name="Group 4"/>
          <p:cNvGrpSpPr/>
          <p:nvPr/>
        </p:nvGrpSpPr>
        <p:grpSpPr>
          <a:xfrm rot="-5400000">
            <a:off x="7865325" y="8066815"/>
            <a:ext cx="12769494" cy="8075855"/>
            <a:chOff x="0" y="0"/>
            <a:chExt cx="15430965" cy="9759058"/>
          </a:xfrm>
        </p:grpSpPr>
        <p:sp>
          <p:nvSpPr>
            <p:cNvPr id="5" name="Freeform 5"/>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CECA9D"/>
            </a:solidFill>
          </p:spPr>
          <p:txBody>
            <a:bodyPr/>
            <a:lstStyle/>
            <a:p>
              <a:endParaRPr lang="en-US"/>
            </a:p>
          </p:txBody>
        </p:sp>
      </p:grpSp>
      <p:pic>
        <p:nvPicPr>
          <p:cNvPr id="6" name="Picture 6"/>
          <p:cNvPicPr>
            <a:picLocks noChangeAspect="1"/>
          </p:cNvPicPr>
          <p:nvPr/>
        </p:nvPicPr>
        <p:blipFill>
          <a:blip r:embed="rId2"/>
          <a:stretch>
            <a:fillRect/>
          </a:stretch>
        </p:blipFill>
        <p:spPr>
          <a:xfrm>
            <a:off x="1260969" y="1619119"/>
            <a:ext cx="7680789" cy="7713871"/>
          </a:xfrm>
          <a:prstGeom prst="rect">
            <a:avLst/>
          </a:prstGeom>
        </p:spPr>
      </p:pic>
      <p:sp>
        <p:nvSpPr>
          <p:cNvPr id="7" name="TextBox 7"/>
          <p:cNvSpPr txBox="1"/>
          <p:nvPr/>
        </p:nvSpPr>
        <p:spPr>
          <a:xfrm>
            <a:off x="9637296" y="6766635"/>
            <a:ext cx="4973204" cy="1594485"/>
          </a:xfrm>
          <a:prstGeom prst="rect">
            <a:avLst/>
          </a:prstGeom>
        </p:spPr>
        <p:txBody>
          <a:bodyPr lIns="0" tIns="0" rIns="0" bIns="0" rtlCol="0" anchor="t">
            <a:spAutoFit/>
          </a:bodyPr>
          <a:lstStyle/>
          <a:p>
            <a:pPr>
              <a:lnSpc>
                <a:spcPts val="3119"/>
              </a:lnSpc>
            </a:pPr>
            <a:r>
              <a:rPr lang="en-US" sz="2999">
                <a:solidFill>
                  <a:srgbClr val="007C72"/>
                </a:solidFill>
                <a:latin typeface="HK Grotesk Medium"/>
              </a:rPr>
              <a:t>Presentations are communication tools </a:t>
            </a:r>
          </a:p>
          <a:p>
            <a:pPr>
              <a:lnSpc>
                <a:spcPts val="3119"/>
              </a:lnSpc>
            </a:pPr>
            <a:r>
              <a:rPr lang="en-US" sz="2999">
                <a:solidFill>
                  <a:srgbClr val="007C72"/>
                </a:solidFill>
                <a:latin typeface="HK Grotesk Medium"/>
              </a:rPr>
              <a:t>that can be used as demonstrations.</a:t>
            </a:r>
          </a:p>
        </p:txBody>
      </p:sp>
      <p:sp>
        <p:nvSpPr>
          <p:cNvPr id="8" name="TextBox 8"/>
          <p:cNvSpPr txBox="1"/>
          <p:nvPr/>
        </p:nvSpPr>
        <p:spPr>
          <a:xfrm>
            <a:off x="9637296" y="3637990"/>
            <a:ext cx="6001577" cy="12985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007C72"/>
                </a:solidFill>
                <a:latin typeface="HK Grotesk Medium"/>
              </a:rPr>
              <a:t>Presentations are communication tools that can be used as demonstrations, lectures, speeches, reports, and more.</a:t>
            </a:r>
          </a:p>
        </p:txBody>
      </p:sp>
      <p:sp>
        <p:nvSpPr>
          <p:cNvPr id="9" name="TextBox 9"/>
          <p:cNvSpPr txBox="1"/>
          <p:nvPr/>
        </p:nvSpPr>
        <p:spPr>
          <a:xfrm>
            <a:off x="9637296" y="5265971"/>
            <a:ext cx="6001577" cy="860425"/>
          </a:xfrm>
          <a:prstGeom prst="rect">
            <a:avLst/>
          </a:prstGeom>
        </p:spPr>
        <p:txBody>
          <a:bodyPr lIns="0" tIns="0" rIns="0" bIns="0" rtlCol="0" anchor="t">
            <a:spAutoFit/>
          </a:bodyPr>
          <a:lstStyle/>
          <a:p>
            <a:pPr>
              <a:lnSpc>
                <a:spcPts val="3499"/>
              </a:lnSpc>
              <a:spcBef>
                <a:spcPct val="0"/>
              </a:spcBef>
            </a:pPr>
            <a:r>
              <a:rPr lang="en-US" sz="2499">
                <a:solidFill>
                  <a:srgbClr val="007C72"/>
                </a:solidFill>
                <a:latin typeface="HK Grotesk Medium"/>
              </a:rPr>
              <a:t>Presentations are communication tools that can be used as demonstrations.</a:t>
            </a:r>
          </a:p>
        </p:txBody>
      </p:sp>
      <p:sp>
        <p:nvSpPr>
          <p:cNvPr id="10" name="TextBox 10"/>
          <p:cNvSpPr txBox="1"/>
          <p:nvPr/>
        </p:nvSpPr>
        <p:spPr>
          <a:xfrm>
            <a:off x="9637296" y="2059074"/>
            <a:ext cx="6243721" cy="652615"/>
          </a:xfrm>
          <a:prstGeom prst="rect">
            <a:avLst/>
          </a:prstGeom>
        </p:spPr>
        <p:txBody>
          <a:bodyPr lIns="0" tIns="0" rIns="0" bIns="0" rtlCol="0" anchor="t">
            <a:spAutoFit/>
          </a:bodyPr>
          <a:lstStyle/>
          <a:p>
            <a:pPr marL="0" lvl="0" indent="0" algn="l">
              <a:lnSpc>
                <a:spcPts val="4900"/>
              </a:lnSpc>
              <a:spcBef>
                <a:spcPct val="0"/>
              </a:spcBef>
            </a:pPr>
            <a:r>
              <a:rPr lang="ar-SA" sz="5000" u="none" dirty="0" smtClean="0">
                <a:solidFill>
                  <a:srgbClr val="007C72"/>
                </a:solidFill>
                <a:latin typeface="HK Grotesk Bold"/>
              </a:rPr>
              <a:t>عنوان هنا</a:t>
            </a:r>
            <a:endParaRPr lang="en-US" sz="5000" u="none" dirty="0">
              <a:solidFill>
                <a:srgbClr val="007C72"/>
              </a:solidFill>
              <a:latin typeface="HK Grotesk Bold"/>
            </a:endParaRPr>
          </a:p>
        </p:txBody>
      </p:sp>
      <p:sp>
        <p:nvSpPr>
          <p:cNvPr id="11" name="Freeform 11"/>
          <p:cNvSpPr/>
          <p:nvPr/>
        </p:nvSpPr>
        <p:spPr>
          <a:xfrm flipH="1">
            <a:off x="10845752" y="6126396"/>
            <a:ext cx="13088971" cy="9971416"/>
          </a:xfrm>
          <a:custGeom>
            <a:avLst/>
            <a:gdLst/>
            <a:ahLst/>
            <a:cxnLst/>
            <a:rect l="l" t="t" r="r" b="b"/>
            <a:pathLst>
              <a:path w="13088971" h="9971416">
                <a:moveTo>
                  <a:pt x="13088972" y="0"/>
                </a:moveTo>
                <a:lnTo>
                  <a:pt x="0" y="0"/>
                </a:lnTo>
                <a:lnTo>
                  <a:pt x="0" y="9971416"/>
                </a:lnTo>
                <a:lnTo>
                  <a:pt x="13088972" y="9971416"/>
                </a:lnTo>
                <a:lnTo>
                  <a:pt x="13088972"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382535" y="1422641"/>
            <a:ext cx="12852332" cy="8075855"/>
            <a:chOff x="0" y="0"/>
            <a:chExt cx="15531067" cy="9759058"/>
          </a:xfrm>
        </p:grpSpPr>
        <p:sp>
          <p:nvSpPr>
            <p:cNvPr id="3" name="Freeform 3"/>
            <p:cNvSpPr/>
            <p:nvPr/>
          </p:nvSpPr>
          <p:spPr>
            <a:xfrm>
              <a:off x="0" y="0"/>
              <a:ext cx="15531068" cy="9759059"/>
            </a:xfrm>
            <a:custGeom>
              <a:avLst/>
              <a:gdLst/>
              <a:ahLst/>
              <a:cxnLst/>
              <a:rect l="l" t="t" r="r" b="b"/>
              <a:pathLst>
                <a:path w="15531068" h="9759059">
                  <a:moveTo>
                    <a:pt x="15531068" y="9759059"/>
                  </a:moveTo>
                  <a:lnTo>
                    <a:pt x="0" y="9759059"/>
                  </a:lnTo>
                  <a:lnTo>
                    <a:pt x="0" y="0"/>
                  </a:lnTo>
                  <a:lnTo>
                    <a:pt x="15531068" y="9759059"/>
                  </a:lnTo>
                  <a:close/>
                </a:path>
              </a:pathLst>
            </a:custGeom>
            <a:solidFill>
              <a:srgbClr val="CECA9D"/>
            </a:solidFill>
          </p:spPr>
          <p:txBody>
            <a:bodyPr/>
            <a:lstStyle/>
            <a:p>
              <a:endParaRPr lang="en-US"/>
            </a:p>
          </p:txBody>
        </p:sp>
      </p:grpSp>
      <p:sp>
        <p:nvSpPr>
          <p:cNvPr id="4" name="TextBox 4"/>
          <p:cNvSpPr txBox="1"/>
          <p:nvPr/>
        </p:nvSpPr>
        <p:spPr>
          <a:xfrm>
            <a:off x="4366012" y="4678905"/>
            <a:ext cx="6326888" cy="1282719"/>
          </a:xfrm>
          <a:prstGeom prst="rect">
            <a:avLst/>
          </a:prstGeom>
        </p:spPr>
        <p:txBody>
          <a:bodyPr lIns="0" tIns="0" rIns="0" bIns="0" rtlCol="0" anchor="t">
            <a:spAutoFit/>
          </a:bodyPr>
          <a:lstStyle/>
          <a:p>
            <a:pPr marL="0" lvl="0" indent="0" algn="l">
              <a:lnSpc>
                <a:spcPts val="4900"/>
              </a:lnSpc>
              <a:spcBef>
                <a:spcPct val="0"/>
              </a:spcBef>
            </a:pPr>
            <a:r>
              <a:rPr lang="en-US" sz="5000" u="none" dirty="0">
                <a:solidFill>
                  <a:srgbClr val="7C7200"/>
                </a:solidFill>
                <a:latin typeface="HK Grotesk Bold"/>
              </a:rPr>
              <a:t>Presentations are communication tools </a:t>
            </a:r>
          </a:p>
        </p:txBody>
      </p:sp>
      <p:sp>
        <p:nvSpPr>
          <p:cNvPr id="5" name="TextBox 5"/>
          <p:cNvSpPr txBox="1"/>
          <p:nvPr/>
        </p:nvSpPr>
        <p:spPr>
          <a:xfrm>
            <a:off x="4318090" y="6296281"/>
            <a:ext cx="6254198" cy="1298575"/>
          </a:xfrm>
          <a:prstGeom prst="rect">
            <a:avLst/>
          </a:prstGeom>
        </p:spPr>
        <p:txBody>
          <a:bodyPr lIns="0" tIns="0" rIns="0" bIns="0" rtlCol="0" anchor="t">
            <a:spAutoFit/>
          </a:bodyPr>
          <a:lstStyle/>
          <a:p>
            <a:pPr>
              <a:lnSpc>
                <a:spcPts val="3499"/>
              </a:lnSpc>
              <a:spcBef>
                <a:spcPct val="0"/>
              </a:spcBef>
            </a:pPr>
            <a:r>
              <a:rPr lang="en-US" sz="2499">
                <a:solidFill>
                  <a:srgbClr val="7C7200"/>
                </a:solidFill>
                <a:latin typeface="HK Grotesk Medium"/>
              </a:rPr>
              <a:t>Presentations are communication tools that can be used as demonstrations, lectures, speeches, reports, and more.</a:t>
            </a:r>
          </a:p>
        </p:txBody>
      </p:sp>
      <p:sp>
        <p:nvSpPr>
          <p:cNvPr id="6" name="TextBox 6"/>
          <p:cNvSpPr txBox="1"/>
          <p:nvPr/>
        </p:nvSpPr>
        <p:spPr>
          <a:xfrm>
            <a:off x="4318090" y="3334395"/>
            <a:ext cx="6858986" cy="1052196"/>
          </a:xfrm>
          <a:prstGeom prst="rect">
            <a:avLst/>
          </a:prstGeom>
        </p:spPr>
        <p:txBody>
          <a:bodyPr lIns="0" tIns="0" rIns="0" bIns="0" rtlCol="0" anchor="t">
            <a:spAutoFit/>
          </a:bodyPr>
          <a:lstStyle/>
          <a:p>
            <a:pPr>
              <a:lnSpc>
                <a:spcPts val="7840"/>
              </a:lnSpc>
            </a:pPr>
            <a:r>
              <a:rPr lang="ar-SA" sz="8000" dirty="0" smtClean="0">
                <a:solidFill>
                  <a:srgbClr val="007C72"/>
                </a:solidFill>
                <a:latin typeface="HK Grotesk Bold"/>
              </a:rPr>
              <a:t>شكرا لكم</a:t>
            </a:r>
            <a:endParaRPr lang="en-US" sz="8000" dirty="0">
              <a:solidFill>
                <a:srgbClr val="007C72"/>
              </a:solidFill>
              <a:latin typeface="HK Grotesk Bold"/>
            </a:endParaRPr>
          </a:p>
        </p:txBody>
      </p:sp>
      <p:grpSp>
        <p:nvGrpSpPr>
          <p:cNvPr id="7" name="Group 7"/>
          <p:cNvGrpSpPr/>
          <p:nvPr/>
        </p:nvGrpSpPr>
        <p:grpSpPr>
          <a:xfrm>
            <a:off x="10692900" y="3906844"/>
            <a:ext cx="10990969" cy="8850411"/>
            <a:chOff x="0" y="0"/>
            <a:chExt cx="6807031" cy="5481320"/>
          </a:xfrm>
        </p:grpSpPr>
        <p:sp>
          <p:nvSpPr>
            <p:cNvPr id="8" name="Freeform 8"/>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2"/>
              <a:stretch>
                <a:fillRect l="-10431" r="-10431"/>
              </a:stretch>
            </a:blipFill>
          </p:spPr>
          <p:txBody>
            <a:bodyPr/>
            <a:lstStyle/>
            <a:p>
              <a:endParaRPr lang="en-US"/>
            </a:p>
          </p:txBody>
        </p:sp>
      </p:grpSp>
      <p:sp>
        <p:nvSpPr>
          <p:cNvPr id="9" name="Freeform 9"/>
          <p:cNvSpPr/>
          <p:nvPr/>
        </p:nvSpPr>
        <p:spPr>
          <a:xfrm>
            <a:off x="9144000" y="5961623"/>
            <a:ext cx="13088971" cy="9971416"/>
          </a:xfrm>
          <a:custGeom>
            <a:avLst/>
            <a:gdLst/>
            <a:ahLst/>
            <a:cxnLst/>
            <a:rect l="l" t="t" r="r" b="b"/>
            <a:pathLst>
              <a:path w="13088971" h="9971416">
                <a:moveTo>
                  <a:pt x="0" y="0"/>
                </a:moveTo>
                <a:lnTo>
                  <a:pt x="13088971" y="0"/>
                </a:lnTo>
                <a:lnTo>
                  <a:pt x="13088971" y="9971417"/>
                </a:lnTo>
                <a:lnTo>
                  <a:pt x="0" y="99714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0" name="Freeform 10"/>
          <p:cNvSpPr/>
          <p:nvPr/>
        </p:nvSpPr>
        <p:spPr>
          <a:xfrm>
            <a:off x="11177076" y="9152458"/>
            <a:ext cx="10403617" cy="8379641"/>
          </a:xfrm>
          <a:custGeom>
            <a:avLst/>
            <a:gdLst/>
            <a:ahLst/>
            <a:cxnLst/>
            <a:rect l="l" t="t" r="r" b="b"/>
            <a:pathLst>
              <a:path w="10403617" h="8379641">
                <a:moveTo>
                  <a:pt x="0" y="0"/>
                </a:moveTo>
                <a:lnTo>
                  <a:pt x="10403617" y="0"/>
                </a:lnTo>
                <a:lnTo>
                  <a:pt x="10403617" y="8379640"/>
                </a:lnTo>
                <a:lnTo>
                  <a:pt x="0" y="8379640"/>
                </a:lnTo>
                <a:lnTo>
                  <a:pt x="0" y="0"/>
                </a:lnTo>
                <a:close/>
              </a:path>
            </a:pathLst>
          </a:custGeom>
          <a:blipFill>
            <a:blip r:embed="rId5">
              <a:alphaModFix amt="85000"/>
              <a:extLst>
                <a:ext uri="{96DAC541-7B7A-43D3-8B79-37D633B846F1}">
                  <asvg:svgBlip xmlns:asvg="http://schemas.microsoft.com/office/drawing/2016/SVG/main" xmlns="" r:embed="rId6"/>
                </a:ext>
              </a:extLst>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755537" y="-498239"/>
            <a:ext cx="7891033" cy="6354207"/>
            <a:chOff x="0" y="0"/>
            <a:chExt cx="6807031" cy="5481320"/>
          </a:xfrm>
        </p:grpSpPr>
        <p:sp>
          <p:nvSpPr>
            <p:cNvPr id="3" name="Freeform 3"/>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2"/>
              <a:stretch>
                <a:fillRect l="-10431" r="-10431"/>
              </a:stretch>
            </a:blipFill>
          </p:spPr>
          <p:txBody>
            <a:bodyPr/>
            <a:lstStyle/>
            <a:p>
              <a:endParaRPr lang="en-US"/>
            </a:p>
          </p:txBody>
        </p:sp>
      </p:grpSp>
      <p:sp>
        <p:nvSpPr>
          <p:cNvPr id="4" name="Freeform 4"/>
          <p:cNvSpPr/>
          <p:nvPr/>
        </p:nvSpPr>
        <p:spPr>
          <a:xfrm>
            <a:off x="-4445172" y="-6442248"/>
            <a:ext cx="14009607" cy="13959393"/>
          </a:xfrm>
          <a:custGeom>
            <a:avLst/>
            <a:gdLst/>
            <a:ahLst/>
            <a:cxnLst/>
            <a:rect l="l" t="t" r="r" b="b"/>
            <a:pathLst>
              <a:path w="14009607" h="13959393">
                <a:moveTo>
                  <a:pt x="0" y="0"/>
                </a:moveTo>
                <a:lnTo>
                  <a:pt x="14009607" y="0"/>
                </a:lnTo>
                <a:lnTo>
                  <a:pt x="14009607" y="13959393"/>
                </a:lnTo>
                <a:lnTo>
                  <a:pt x="0" y="1395939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rot="-10800000">
            <a:off x="-2207850" y="-6442248"/>
            <a:ext cx="10403617" cy="8379641"/>
          </a:xfrm>
          <a:custGeom>
            <a:avLst/>
            <a:gdLst/>
            <a:ahLst/>
            <a:cxnLst/>
            <a:rect l="l" t="t" r="r" b="b"/>
            <a:pathLst>
              <a:path w="10403617" h="8379641">
                <a:moveTo>
                  <a:pt x="0" y="0"/>
                </a:moveTo>
                <a:lnTo>
                  <a:pt x="10403617" y="0"/>
                </a:lnTo>
                <a:lnTo>
                  <a:pt x="10403617" y="8379641"/>
                </a:lnTo>
                <a:lnTo>
                  <a:pt x="0" y="8379641"/>
                </a:lnTo>
                <a:lnTo>
                  <a:pt x="0" y="0"/>
                </a:lnTo>
                <a:close/>
              </a:path>
            </a:pathLst>
          </a:custGeom>
          <a:blipFill>
            <a:blip r:embed="rId5">
              <a:alphaModFix amt="85000"/>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TextBox 7"/>
          <p:cNvSpPr txBox="1"/>
          <p:nvPr/>
        </p:nvSpPr>
        <p:spPr>
          <a:xfrm>
            <a:off x="10044773" y="2504096"/>
            <a:ext cx="6858986" cy="1000274"/>
          </a:xfrm>
          <a:prstGeom prst="rect">
            <a:avLst/>
          </a:prstGeom>
        </p:spPr>
        <p:txBody>
          <a:bodyPr lIns="0" tIns="0" rIns="0" bIns="0" rtlCol="0" anchor="t">
            <a:spAutoFit/>
          </a:bodyPr>
          <a:lstStyle/>
          <a:p>
            <a:pPr>
              <a:lnSpc>
                <a:spcPts val="7840"/>
              </a:lnSpc>
            </a:pPr>
            <a:r>
              <a:rPr lang="ar-SA" sz="6000" dirty="0" smtClean="0">
                <a:solidFill>
                  <a:srgbClr val="007C72"/>
                </a:solidFill>
                <a:latin typeface="HK Grotesk Bold"/>
              </a:rPr>
              <a:t>نموذج محتوى</a:t>
            </a:r>
            <a:endParaRPr lang="en-US" sz="6000" dirty="0">
              <a:solidFill>
                <a:srgbClr val="007C72"/>
              </a:solidFill>
              <a:latin typeface="HK Grotesk Bold"/>
            </a:endParaRPr>
          </a:p>
        </p:txBody>
      </p:sp>
      <p:sp>
        <p:nvSpPr>
          <p:cNvPr id="8" name="TextBox 8"/>
          <p:cNvSpPr txBox="1"/>
          <p:nvPr/>
        </p:nvSpPr>
        <p:spPr>
          <a:xfrm>
            <a:off x="10044773" y="5467678"/>
            <a:ext cx="6435209" cy="1298575"/>
          </a:xfrm>
          <a:prstGeom prst="rect">
            <a:avLst/>
          </a:prstGeom>
        </p:spPr>
        <p:txBody>
          <a:bodyPr lIns="0" tIns="0" rIns="0" bIns="0" rtlCol="0" anchor="t">
            <a:spAutoFit/>
          </a:bodyPr>
          <a:lstStyle/>
          <a:p>
            <a:pPr>
              <a:lnSpc>
                <a:spcPts val="3499"/>
              </a:lnSpc>
              <a:spcBef>
                <a:spcPct val="0"/>
              </a:spcBef>
            </a:pPr>
            <a:r>
              <a:rPr lang="en-US" sz="2499">
                <a:solidFill>
                  <a:srgbClr val="007C72"/>
                </a:solidFill>
                <a:latin typeface="HK Grotesk Medium"/>
              </a:rPr>
              <a:t>Presentations are communication tools that can be used as demonstrations, lectures, speeches, reports, and more.</a:t>
            </a:r>
          </a:p>
        </p:txBody>
      </p:sp>
      <p:sp>
        <p:nvSpPr>
          <p:cNvPr id="9" name="TextBox 9"/>
          <p:cNvSpPr txBox="1"/>
          <p:nvPr/>
        </p:nvSpPr>
        <p:spPr>
          <a:xfrm>
            <a:off x="10044773" y="7063120"/>
            <a:ext cx="6435209" cy="860425"/>
          </a:xfrm>
          <a:prstGeom prst="rect">
            <a:avLst/>
          </a:prstGeom>
        </p:spPr>
        <p:txBody>
          <a:bodyPr lIns="0" tIns="0" rIns="0" bIns="0" rtlCol="0" anchor="t">
            <a:spAutoFit/>
          </a:bodyPr>
          <a:lstStyle/>
          <a:p>
            <a:pPr>
              <a:lnSpc>
                <a:spcPts val="3499"/>
              </a:lnSpc>
              <a:spcBef>
                <a:spcPct val="0"/>
              </a:spcBef>
            </a:pPr>
            <a:r>
              <a:rPr lang="en-US" sz="2499">
                <a:solidFill>
                  <a:srgbClr val="007C72"/>
                </a:solidFill>
                <a:latin typeface="HK Grotesk Medium"/>
              </a:rPr>
              <a:t>Presentations are communication tools that can be used as demonstrationsand more.</a:t>
            </a:r>
          </a:p>
        </p:txBody>
      </p:sp>
      <p:sp>
        <p:nvSpPr>
          <p:cNvPr id="10" name="TextBox 10"/>
          <p:cNvSpPr txBox="1"/>
          <p:nvPr/>
        </p:nvSpPr>
        <p:spPr>
          <a:xfrm>
            <a:off x="10044773" y="8348841"/>
            <a:ext cx="7016543" cy="523875"/>
          </a:xfrm>
          <a:prstGeom prst="rect">
            <a:avLst/>
          </a:prstGeom>
        </p:spPr>
        <p:txBody>
          <a:bodyPr lIns="0" tIns="0" rIns="0" bIns="0" rtlCol="0" anchor="t">
            <a:spAutoFit/>
          </a:bodyPr>
          <a:lstStyle/>
          <a:p>
            <a:pPr>
              <a:lnSpc>
                <a:spcPts val="4200"/>
              </a:lnSpc>
              <a:spcBef>
                <a:spcPct val="0"/>
              </a:spcBef>
            </a:pPr>
            <a:r>
              <a:rPr lang="en-US" sz="3000">
                <a:solidFill>
                  <a:srgbClr val="007C72"/>
                </a:solidFill>
                <a:latin typeface="HK Grotesk Medium"/>
              </a:rPr>
              <a:t>Presentations are communication tools.</a:t>
            </a:r>
          </a:p>
        </p:txBody>
      </p:sp>
      <p:sp>
        <p:nvSpPr>
          <p:cNvPr id="11" name="TextBox 11"/>
          <p:cNvSpPr txBox="1"/>
          <p:nvPr/>
        </p:nvSpPr>
        <p:spPr>
          <a:xfrm>
            <a:off x="10044773" y="4295664"/>
            <a:ext cx="6435209" cy="860425"/>
          </a:xfrm>
          <a:prstGeom prst="rect">
            <a:avLst/>
          </a:prstGeom>
        </p:spPr>
        <p:txBody>
          <a:bodyPr lIns="0" tIns="0" rIns="0" bIns="0" rtlCol="0" anchor="t">
            <a:spAutoFit/>
          </a:bodyPr>
          <a:lstStyle/>
          <a:p>
            <a:pPr>
              <a:lnSpc>
                <a:spcPts val="3499"/>
              </a:lnSpc>
              <a:spcBef>
                <a:spcPct val="0"/>
              </a:spcBef>
            </a:pPr>
            <a:r>
              <a:rPr lang="en-US" sz="2499">
                <a:solidFill>
                  <a:srgbClr val="007C72"/>
                </a:solidFill>
                <a:latin typeface="HK Grotesk Medium"/>
              </a:rPr>
              <a:t>Presentations are communication tools that can be used as demonstrationsand more.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055211" y="-135675"/>
            <a:ext cx="12769494" cy="8075855"/>
            <a:chOff x="0" y="0"/>
            <a:chExt cx="15430965" cy="9759058"/>
          </a:xfrm>
        </p:grpSpPr>
        <p:sp>
          <p:nvSpPr>
            <p:cNvPr id="3" name="Freeform 3"/>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CECA9D"/>
            </a:solidFill>
          </p:spPr>
          <p:txBody>
            <a:bodyPr/>
            <a:lstStyle/>
            <a:p>
              <a:endParaRPr lang="en-US"/>
            </a:p>
          </p:txBody>
        </p:sp>
      </p:grpSp>
      <p:grpSp>
        <p:nvGrpSpPr>
          <p:cNvPr id="4" name="Group 4"/>
          <p:cNvGrpSpPr/>
          <p:nvPr/>
        </p:nvGrpSpPr>
        <p:grpSpPr>
          <a:xfrm rot="-5400000">
            <a:off x="7865325" y="8066815"/>
            <a:ext cx="12769494" cy="8075855"/>
            <a:chOff x="0" y="0"/>
            <a:chExt cx="15430965" cy="9759058"/>
          </a:xfrm>
        </p:grpSpPr>
        <p:sp>
          <p:nvSpPr>
            <p:cNvPr id="5" name="Freeform 5"/>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CECA9D"/>
            </a:solidFill>
          </p:spPr>
          <p:txBody>
            <a:bodyPr/>
            <a:lstStyle/>
            <a:p>
              <a:endParaRPr lang="en-US"/>
            </a:p>
          </p:txBody>
        </p:sp>
      </p:grpSp>
      <p:sp>
        <p:nvSpPr>
          <p:cNvPr id="6" name="TextBox 6"/>
          <p:cNvSpPr txBox="1"/>
          <p:nvPr/>
        </p:nvSpPr>
        <p:spPr>
          <a:xfrm>
            <a:off x="9637296" y="6766635"/>
            <a:ext cx="4973204" cy="1594485"/>
          </a:xfrm>
          <a:prstGeom prst="rect">
            <a:avLst/>
          </a:prstGeom>
        </p:spPr>
        <p:txBody>
          <a:bodyPr lIns="0" tIns="0" rIns="0" bIns="0" rtlCol="0" anchor="t">
            <a:spAutoFit/>
          </a:bodyPr>
          <a:lstStyle/>
          <a:p>
            <a:pPr>
              <a:lnSpc>
                <a:spcPts val="3119"/>
              </a:lnSpc>
            </a:pPr>
            <a:r>
              <a:rPr lang="en-US" sz="2999">
                <a:solidFill>
                  <a:srgbClr val="007C72"/>
                </a:solidFill>
                <a:latin typeface="HK Grotesk Medium"/>
              </a:rPr>
              <a:t>Presentations are communication tools </a:t>
            </a:r>
          </a:p>
          <a:p>
            <a:pPr>
              <a:lnSpc>
                <a:spcPts val="3119"/>
              </a:lnSpc>
            </a:pPr>
            <a:r>
              <a:rPr lang="en-US" sz="2999">
                <a:solidFill>
                  <a:srgbClr val="007C72"/>
                </a:solidFill>
                <a:latin typeface="HK Grotesk Medium"/>
              </a:rPr>
              <a:t>that can be used as demonstrations.</a:t>
            </a:r>
          </a:p>
        </p:txBody>
      </p:sp>
      <p:sp>
        <p:nvSpPr>
          <p:cNvPr id="7" name="TextBox 7"/>
          <p:cNvSpPr txBox="1"/>
          <p:nvPr/>
        </p:nvSpPr>
        <p:spPr>
          <a:xfrm>
            <a:off x="9637296" y="3637990"/>
            <a:ext cx="6001577" cy="12985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007C72"/>
                </a:solidFill>
                <a:latin typeface="HK Grotesk Medium"/>
              </a:rPr>
              <a:t>Presentations are communication tools that can be used as demonstrations, lectures, speeches, reports, and more.</a:t>
            </a:r>
          </a:p>
        </p:txBody>
      </p:sp>
      <p:sp>
        <p:nvSpPr>
          <p:cNvPr id="8" name="TextBox 8"/>
          <p:cNvSpPr txBox="1"/>
          <p:nvPr/>
        </p:nvSpPr>
        <p:spPr>
          <a:xfrm>
            <a:off x="9637296" y="5265971"/>
            <a:ext cx="6001577" cy="860425"/>
          </a:xfrm>
          <a:prstGeom prst="rect">
            <a:avLst/>
          </a:prstGeom>
        </p:spPr>
        <p:txBody>
          <a:bodyPr lIns="0" tIns="0" rIns="0" bIns="0" rtlCol="0" anchor="t">
            <a:spAutoFit/>
          </a:bodyPr>
          <a:lstStyle/>
          <a:p>
            <a:pPr>
              <a:lnSpc>
                <a:spcPts val="3499"/>
              </a:lnSpc>
              <a:spcBef>
                <a:spcPct val="0"/>
              </a:spcBef>
            </a:pPr>
            <a:r>
              <a:rPr lang="en-US" sz="2499">
                <a:solidFill>
                  <a:srgbClr val="007C72"/>
                </a:solidFill>
                <a:latin typeface="HK Grotesk Medium"/>
              </a:rPr>
              <a:t>Presentations are communication tools that can be used as demonstrations.</a:t>
            </a:r>
          </a:p>
        </p:txBody>
      </p:sp>
      <p:sp>
        <p:nvSpPr>
          <p:cNvPr id="9" name="TextBox 9"/>
          <p:cNvSpPr txBox="1"/>
          <p:nvPr/>
        </p:nvSpPr>
        <p:spPr>
          <a:xfrm>
            <a:off x="9637296" y="2593660"/>
            <a:ext cx="6243721" cy="652615"/>
          </a:xfrm>
          <a:prstGeom prst="rect">
            <a:avLst/>
          </a:prstGeom>
        </p:spPr>
        <p:txBody>
          <a:bodyPr lIns="0" tIns="0" rIns="0" bIns="0" rtlCol="0" anchor="t">
            <a:spAutoFit/>
          </a:bodyPr>
          <a:lstStyle/>
          <a:p>
            <a:pPr marL="0" lvl="0" indent="0" algn="l">
              <a:lnSpc>
                <a:spcPts val="4900"/>
              </a:lnSpc>
              <a:spcBef>
                <a:spcPct val="0"/>
              </a:spcBef>
            </a:pPr>
            <a:r>
              <a:rPr lang="ar-SA" sz="5000" u="none" dirty="0" smtClean="0">
                <a:solidFill>
                  <a:srgbClr val="007C72"/>
                </a:solidFill>
                <a:latin typeface="HK Grotesk Bold"/>
              </a:rPr>
              <a:t>العنوان هنا</a:t>
            </a:r>
            <a:endParaRPr lang="en-US" sz="5000" u="none" dirty="0">
              <a:solidFill>
                <a:srgbClr val="007C72"/>
              </a:solidFill>
              <a:latin typeface="HK Grotesk Bold"/>
            </a:endParaRPr>
          </a:p>
        </p:txBody>
      </p:sp>
      <p:sp>
        <p:nvSpPr>
          <p:cNvPr id="10" name="Freeform 10"/>
          <p:cNvSpPr/>
          <p:nvPr/>
        </p:nvSpPr>
        <p:spPr>
          <a:xfrm flipH="1">
            <a:off x="10845752" y="6126396"/>
            <a:ext cx="13088971" cy="9971416"/>
          </a:xfrm>
          <a:custGeom>
            <a:avLst/>
            <a:gdLst/>
            <a:ahLst/>
            <a:cxnLst/>
            <a:rect l="l" t="t" r="r" b="b"/>
            <a:pathLst>
              <a:path w="13088971" h="9971416">
                <a:moveTo>
                  <a:pt x="13088972" y="0"/>
                </a:moveTo>
                <a:lnTo>
                  <a:pt x="0" y="0"/>
                </a:lnTo>
                <a:lnTo>
                  <a:pt x="0" y="9971416"/>
                </a:lnTo>
                <a:lnTo>
                  <a:pt x="13088972" y="9971416"/>
                </a:lnTo>
                <a:lnTo>
                  <a:pt x="1308897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11"/>
          <p:cNvSpPr txBox="1"/>
          <p:nvPr/>
        </p:nvSpPr>
        <p:spPr>
          <a:xfrm>
            <a:off x="2165506" y="6766635"/>
            <a:ext cx="4973204" cy="1594485"/>
          </a:xfrm>
          <a:prstGeom prst="rect">
            <a:avLst/>
          </a:prstGeom>
        </p:spPr>
        <p:txBody>
          <a:bodyPr lIns="0" tIns="0" rIns="0" bIns="0" rtlCol="0" anchor="t">
            <a:spAutoFit/>
          </a:bodyPr>
          <a:lstStyle/>
          <a:p>
            <a:pPr>
              <a:lnSpc>
                <a:spcPts val="3119"/>
              </a:lnSpc>
            </a:pPr>
            <a:r>
              <a:rPr lang="en-US" sz="2999">
                <a:solidFill>
                  <a:srgbClr val="007C72"/>
                </a:solidFill>
                <a:latin typeface="HK Grotesk Medium"/>
              </a:rPr>
              <a:t>Presentations are communication tools </a:t>
            </a:r>
          </a:p>
          <a:p>
            <a:pPr>
              <a:lnSpc>
                <a:spcPts val="3119"/>
              </a:lnSpc>
            </a:pPr>
            <a:r>
              <a:rPr lang="en-US" sz="2999">
                <a:solidFill>
                  <a:srgbClr val="007C72"/>
                </a:solidFill>
                <a:latin typeface="HK Grotesk Medium"/>
              </a:rPr>
              <a:t>that can be used as demonstrations.</a:t>
            </a:r>
          </a:p>
        </p:txBody>
      </p:sp>
      <p:sp>
        <p:nvSpPr>
          <p:cNvPr id="12" name="TextBox 12"/>
          <p:cNvSpPr txBox="1"/>
          <p:nvPr/>
        </p:nvSpPr>
        <p:spPr>
          <a:xfrm>
            <a:off x="2165506" y="3637990"/>
            <a:ext cx="6001577" cy="12985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007C72"/>
                </a:solidFill>
                <a:latin typeface="HK Grotesk Medium"/>
              </a:rPr>
              <a:t>Presentations are communication tools that can be used as demonstrations, lectures, speeches, reports, and more.</a:t>
            </a:r>
          </a:p>
        </p:txBody>
      </p:sp>
      <p:sp>
        <p:nvSpPr>
          <p:cNvPr id="13" name="TextBox 13"/>
          <p:cNvSpPr txBox="1"/>
          <p:nvPr/>
        </p:nvSpPr>
        <p:spPr>
          <a:xfrm>
            <a:off x="2165506" y="5265971"/>
            <a:ext cx="6001577" cy="860425"/>
          </a:xfrm>
          <a:prstGeom prst="rect">
            <a:avLst/>
          </a:prstGeom>
        </p:spPr>
        <p:txBody>
          <a:bodyPr lIns="0" tIns="0" rIns="0" bIns="0" rtlCol="0" anchor="t">
            <a:spAutoFit/>
          </a:bodyPr>
          <a:lstStyle/>
          <a:p>
            <a:pPr>
              <a:lnSpc>
                <a:spcPts val="3499"/>
              </a:lnSpc>
              <a:spcBef>
                <a:spcPct val="0"/>
              </a:spcBef>
            </a:pPr>
            <a:r>
              <a:rPr lang="en-US" sz="2499">
                <a:solidFill>
                  <a:srgbClr val="007C72"/>
                </a:solidFill>
                <a:latin typeface="HK Grotesk Medium"/>
              </a:rPr>
              <a:t>Presentations are communication tools that can be used as demonstrations.</a:t>
            </a:r>
          </a:p>
        </p:txBody>
      </p:sp>
      <p:sp>
        <p:nvSpPr>
          <p:cNvPr id="14" name="TextBox 14"/>
          <p:cNvSpPr txBox="1"/>
          <p:nvPr/>
        </p:nvSpPr>
        <p:spPr>
          <a:xfrm>
            <a:off x="2165506" y="2593660"/>
            <a:ext cx="6243721" cy="652615"/>
          </a:xfrm>
          <a:prstGeom prst="rect">
            <a:avLst/>
          </a:prstGeom>
        </p:spPr>
        <p:txBody>
          <a:bodyPr lIns="0" tIns="0" rIns="0" bIns="0" rtlCol="0" anchor="t">
            <a:spAutoFit/>
          </a:bodyPr>
          <a:lstStyle/>
          <a:p>
            <a:pPr marL="0" lvl="0" indent="0" algn="l">
              <a:lnSpc>
                <a:spcPts val="4900"/>
              </a:lnSpc>
              <a:spcBef>
                <a:spcPct val="0"/>
              </a:spcBef>
            </a:pPr>
            <a:r>
              <a:rPr lang="ar-SA" sz="5000" u="none" dirty="0" smtClean="0">
                <a:solidFill>
                  <a:srgbClr val="007C72"/>
                </a:solidFill>
                <a:latin typeface="HK Grotesk Bold"/>
              </a:rPr>
              <a:t>العنوان هنا</a:t>
            </a:r>
            <a:endParaRPr lang="en-US" sz="5000" u="none" dirty="0">
              <a:solidFill>
                <a:srgbClr val="007C72"/>
              </a:solidFill>
              <a:latin typeface="HK Grotesk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055211" y="-135675"/>
            <a:ext cx="12769494" cy="8075855"/>
            <a:chOff x="0" y="0"/>
            <a:chExt cx="15430965" cy="9759058"/>
          </a:xfrm>
        </p:grpSpPr>
        <p:sp>
          <p:nvSpPr>
            <p:cNvPr id="3" name="Freeform 3"/>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CECA9D"/>
            </a:solidFill>
          </p:spPr>
          <p:txBody>
            <a:bodyPr/>
            <a:lstStyle/>
            <a:p>
              <a:endParaRPr lang="en-US"/>
            </a:p>
          </p:txBody>
        </p:sp>
      </p:grpSp>
      <p:grpSp>
        <p:nvGrpSpPr>
          <p:cNvPr id="4" name="Group 4"/>
          <p:cNvGrpSpPr/>
          <p:nvPr/>
        </p:nvGrpSpPr>
        <p:grpSpPr>
          <a:xfrm rot="-5400000">
            <a:off x="7865325" y="8066815"/>
            <a:ext cx="12769494" cy="8075855"/>
            <a:chOff x="0" y="0"/>
            <a:chExt cx="15430965" cy="9759058"/>
          </a:xfrm>
        </p:grpSpPr>
        <p:sp>
          <p:nvSpPr>
            <p:cNvPr id="5" name="Freeform 5"/>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007C72"/>
            </a:solidFill>
          </p:spPr>
          <p:txBody>
            <a:bodyPr/>
            <a:lstStyle/>
            <a:p>
              <a:endParaRPr lang="en-US"/>
            </a:p>
          </p:txBody>
        </p:sp>
      </p:grpSp>
      <p:sp>
        <p:nvSpPr>
          <p:cNvPr id="6" name="Freeform 6"/>
          <p:cNvSpPr/>
          <p:nvPr/>
        </p:nvSpPr>
        <p:spPr>
          <a:xfrm flipH="1">
            <a:off x="10845752" y="6126396"/>
            <a:ext cx="13088971" cy="9971416"/>
          </a:xfrm>
          <a:custGeom>
            <a:avLst/>
            <a:gdLst/>
            <a:ahLst/>
            <a:cxnLst/>
            <a:rect l="l" t="t" r="r" b="b"/>
            <a:pathLst>
              <a:path w="13088971" h="9971416">
                <a:moveTo>
                  <a:pt x="13088972" y="0"/>
                </a:moveTo>
                <a:lnTo>
                  <a:pt x="0" y="0"/>
                </a:lnTo>
                <a:lnTo>
                  <a:pt x="0" y="9971416"/>
                </a:lnTo>
                <a:lnTo>
                  <a:pt x="13088972" y="9971416"/>
                </a:lnTo>
                <a:lnTo>
                  <a:pt x="1308897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7"/>
          <p:cNvSpPr txBox="1"/>
          <p:nvPr/>
        </p:nvSpPr>
        <p:spPr>
          <a:xfrm>
            <a:off x="2165506" y="6766635"/>
            <a:ext cx="4973204" cy="1594485"/>
          </a:xfrm>
          <a:prstGeom prst="rect">
            <a:avLst/>
          </a:prstGeom>
        </p:spPr>
        <p:txBody>
          <a:bodyPr lIns="0" tIns="0" rIns="0" bIns="0" rtlCol="0" anchor="t">
            <a:spAutoFit/>
          </a:bodyPr>
          <a:lstStyle/>
          <a:p>
            <a:pPr>
              <a:lnSpc>
                <a:spcPts val="3119"/>
              </a:lnSpc>
            </a:pPr>
            <a:r>
              <a:rPr lang="en-US" sz="2999">
                <a:solidFill>
                  <a:srgbClr val="007C72"/>
                </a:solidFill>
                <a:latin typeface="HK Grotesk Medium"/>
              </a:rPr>
              <a:t>Presentations are communication tools </a:t>
            </a:r>
          </a:p>
          <a:p>
            <a:pPr>
              <a:lnSpc>
                <a:spcPts val="3119"/>
              </a:lnSpc>
            </a:pPr>
            <a:r>
              <a:rPr lang="en-US" sz="2999">
                <a:solidFill>
                  <a:srgbClr val="007C72"/>
                </a:solidFill>
                <a:latin typeface="HK Grotesk Medium"/>
              </a:rPr>
              <a:t>that can be used as demonstrations.</a:t>
            </a:r>
          </a:p>
        </p:txBody>
      </p:sp>
      <p:sp>
        <p:nvSpPr>
          <p:cNvPr id="8" name="TextBox 8"/>
          <p:cNvSpPr txBox="1"/>
          <p:nvPr/>
        </p:nvSpPr>
        <p:spPr>
          <a:xfrm>
            <a:off x="2165506" y="3622844"/>
            <a:ext cx="14782868" cy="21748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007C72"/>
                </a:solidFill>
                <a:latin typeface="HK Grotesk Medium"/>
              </a:rPr>
              <a:t>Presentations are communication tools that can be used as demonstrations, lectures, speeches, reports, and more. Presentations are communication tools that can be used as demonstrations. Presentations are communication tools that can be used as demonstrations, lectures, speeches, reports, and more. Presentations are communication tools that can be used as demonstrations, lectures, speeches, reports, and more. </a:t>
            </a:r>
          </a:p>
        </p:txBody>
      </p:sp>
      <p:sp>
        <p:nvSpPr>
          <p:cNvPr id="9" name="TextBox 9"/>
          <p:cNvSpPr txBox="1"/>
          <p:nvPr/>
        </p:nvSpPr>
        <p:spPr>
          <a:xfrm>
            <a:off x="2165506" y="2485771"/>
            <a:ext cx="6243721" cy="652615"/>
          </a:xfrm>
          <a:prstGeom prst="rect">
            <a:avLst/>
          </a:prstGeom>
        </p:spPr>
        <p:txBody>
          <a:bodyPr lIns="0" tIns="0" rIns="0" bIns="0" rtlCol="0" anchor="t">
            <a:spAutoFit/>
          </a:bodyPr>
          <a:lstStyle/>
          <a:p>
            <a:pPr marL="0" lvl="0" indent="0" algn="l">
              <a:lnSpc>
                <a:spcPts val="4900"/>
              </a:lnSpc>
              <a:spcBef>
                <a:spcPct val="0"/>
              </a:spcBef>
            </a:pPr>
            <a:r>
              <a:rPr lang="ar-SA" sz="5000" u="none" dirty="0" smtClean="0">
                <a:solidFill>
                  <a:srgbClr val="007C72"/>
                </a:solidFill>
                <a:latin typeface="HK Grotesk Bold"/>
              </a:rPr>
              <a:t>صفحة محتوى</a:t>
            </a:r>
            <a:endParaRPr lang="en-US" sz="5000" u="none" dirty="0">
              <a:solidFill>
                <a:srgbClr val="007C72"/>
              </a:solidFill>
              <a:latin typeface="HK Grotesk Bo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43250"/>
            <a:ext cx="18288000" cy="2825750"/>
            <a:chOff x="0" y="0"/>
            <a:chExt cx="24384000" cy="3767667"/>
          </a:xfrm>
        </p:grpSpPr>
        <p:pic>
          <p:nvPicPr>
            <p:cNvPr id="3" name="Picture 3"/>
            <p:cNvPicPr>
              <a:picLocks noChangeAspect="1"/>
            </p:cNvPicPr>
            <p:nvPr/>
          </p:nvPicPr>
          <p:blipFill>
            <a:blip r:embed="rId2"/>
            <a:srcRect t="30685" b="30685"/>
            <a:stretch>
              <a:fillRect/>
            </a:stretch>
          </p:blipFill>
          <p:spPr>
            <a:xfrm>
              <a:off x="0" y="0"/>
              <a:ext cx="24384000" cy="3767667"/>
            </a:xfrm>
            <a:prstGeom prst="rect">
              <a:avLst/>
            </a:prstGeom>
          </p:spPr>
        </p:pic>
      </p:grpSp>
      <p:sp>
        <p:nvSpPr>
          <p:cNvPr id="4" name="Freeform 4"/>
          <p:cNvSpPr/>
          <p:nvPr/>
        </p:nvSpPr>
        <p:spPr>
          <a:xfrm rot="5400000">
            <a:off x="10784660" y="5553422"/>
            <a:ext cx="952360" cy="793056"/>
          </a:xfrm>
          <a:custGeom>
            <a:avLst/>
            <a:gdLst/>
            <a:ahLst/>
            <a:cxnLst/>
            <a:rect l="l" t="t" r="r" b="b"/>
            <a:pathLst>
              <a:path w="952360" h="793056">
                <a:moveTo>
                  <a:pt x="0" y="0"/>
                </a:moveTo>
                <a:lnTo>
                  <a:pt x="952360" y="0"/>
                </a:lnTo>
                <a:lnTo>
                  <a:pt x="952360" y="793056"/>
                </a:lnTo>
                <a:lnTo>
                  <a:pt x="0" y="793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rot="5400000">
            <a:off x="14708053" y="5553422"/>
            <a:ext cx="952360" cy="793056"/>
          </a:xfrm>
          <a:custGeom>
            <a:avLst/>
            <a:gdLst/>
            <a:ahLst/>
            <a:cxnLst/>
            <a:rect l="l" t="t" r="r" b="b"/>
            <a:pathLst>
              <a:path w="952360" h="793056">
                <a:moveTo>
                  <a:pt x="0" y="0"/>
                </a:moveTo>
                <a:lnTo>
                  <a:pt x="952359" y="0"/>
                </a:lnTo>
                <a:lnTo>
                  <a:pt x="952359" y="793056"/>
                </a:lnTo>
                <a:lnTo>
                  <a:pt x="0" y="793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rot="5400000">
            <a:off x="2937875" y="5553422"/>
            <a:ext cx="952360" cy="793056"/>
          </a:xfrm>
          <a:custGeom>
            <a:avLst/>
            <a:gdLst/>
            <a:ahLst/>
            <a:cxnLst/>
            <a:rect l="l" t="t" r="r" b="b"/>
            <a:pathLst>
              <a:path w="952360" h="793056">
                <a:moveTo>
                  <a:pt x="0" y="0"/>
                </a:moveTo>
                <a:lnTo>
                  <a:pt x="952359" y="0"/>
                </a:lnTo>
                <a:lnTo>
                  <a:pt x="952359" y="793056"/>
                </a:lnTo>
                <a:lnTo>
                  <a:pt x="0" y="793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7" name="Picture 7"/>
          <p:cNvPicPr>
            <a:picLocks noChangeAspect="1"/>
          </p:cNvPicPr>
          <p:nvPr/>
        </p:nvPicPr>
        <p:blipFill>
          <a:blip r:embed="rId5"/>
          <a:stretch>
            <a:fillRect/>
          </a:stretch>
        </p:blipFill>
        <p:spPr>
          <a:xfrm>
            <a:off x="2214594" y="3226820"/>
            <a:ext cx="2402651" cy="2402651"/>
          </a:xfrm>
          <a:prstGeom prst="rect">
            <a:avLst/>
          </a:prstGeom>
        </p:spPr>
      </p:pic>
      <p:sp>
        <p:nvSpPr>
          <p:cNvPr id="8" name="Freeform 8"/>
          <p:cNvSpPr/>
          <p:nvPr/>
        </p:nvSpPr>
        <p:spPr>
          <a:xfrm rot="5400000">
            <a:off x="6861267" y="5553422"/>
            <a:ext cx="952360" cy="793056"/>
          </a:xfrm>
          <a:custGeom>
            <a:avLst/>
            <a:gdLst/>
            <a:ahLst/>
            <a:cxnLst/>
            <a:rect l="l" t="t" r="r" b="b"/>
            <a:pathLst>
              <a:path w="952360" h="793056">
                <a:moveTo>
                  <a:pt x="0" y="0"/>
                </a:moveTo>
                <a:lnTo>
                  <a:pt x="952360" y="0"/>
                </a:lnTo>
                <a:lnTo>
                  <a:pt x="952360" y="793056"/>
                </a:lnTo>
                <a:lnTo>
                  <a:pt x="0" y="793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9" name="Picture 9"/>
          <p:cNvPicPr>
            <a:picLocks noChangeAspect="1"/>
          </p:cNvPicPr>
          <p:nvPr/>
        </p:nvPicPr>
        <p:blipFill>
          <a:blip r:embed="rId6"/>
          <a:stretch>
            <a:fillRect/>
          </a:stretch>
        </p:blipFill>
        <p:spPr>
          <a:xfrm>
            <a:off x="6137987" y="3226820"/>
            <a:ext cx="2402651" cy="2402651"/>
          </a:xfrm>
          <a:prstGeom prst="rect">
            <a:avLst/>
          </a:prstGeom>
        </p:spPr>
      </p:pic>
      <p:pic>
        <p:nvPicPr>
          <p:cNvPr id="10" name="Picture 10"/>
          <p:cNvPicPr>
            <a:picLocks noChangeAspect="1"/>
          </p:cNvPicPr>
          <p:nvPr/>
        </p:nvPicPr>
        <p:blipFill>
          <a:blip r:embed="rId7"/>
          <a:stretch>
            <a:fillRect/>
          </a:stretch>
        </p:blipFill>
        <p:spPr>
          <a:xfrm>
            <a:off x="10061380" y="3226820"/>
            <a:ext cx="2402651" cy="2402651"/>
          </a:xfrm>
          <a:prstGeom prst="rect">
            <a:avLst/>
          </a:prstGeom>
        </p:spPr>
      </p:pic>
      <p:pic>
        <p:nvPicPr>
          <p:cNvPr id="11" name="Picture 11"/>
          <p:cNvPicPr>
            <a:picLocks noChangeAspect="1"/>
          </p:cNvPicPr>
          <p:nvPr/>
        </p:nvPicPr>
        <p:blipFill>
          <a:blip r:embed="rId8"/>
          <a:stretch>
            <a:fillRect/>
          </a:stretch>
        </p:blipFill>
        <p:spPr>
          <a:xfrm>
            <a:off x="13984772" y="3226820"/>
            <a:ext cx="2402651" cy="2402651"/>
          </a:xfrm>
          <a:prstGeom prst="rect">
            <a:avLst/>
          </a:prstGeom>
        </p:spPr>
      </p:pic>
      <p:sp>
        <p:nvSpPr>
          <p:cNvPr id="12" name="TextBox 12"/>
          <p:cNvSpPr txBox="1"/>
          <p:nvPr/>
        </p:nvSpPr>
        <p:spPr>
          <a:xfrm>
            <a:off x="2414815" y="1105115"/>
            <a:ext cx="10456692" cy="1011239"/>
          </a:xfrm>
          <a:prstGeom prst="rect">
            <a:avLst/>
          </a:prstGeom>
        </p:spPr>
        <p:txBody>
          <a:bodyPr lIns="0" tIns="0" rIns="0" bIns="0" rtlCol="0" anchor="t">
            <a:spAutoFit/>
          </a:bodyPr>
          <a:lstStyle/>
          <a:p>
            <a:pPr>
              <a:lnSpc>
                <a:spcPts val="7840"/>
              </a:lnSpc>
            </a:pPr>
            <a:r>
              <a:rPr lang="ar-SA" sz="6600" dirty="0" smtClean="0">
                <a:solidFill>
                  <a:srgbClr val="007C72"/>
                </a:solidFill>
                <a:latin typeface="HK Grotesk Bold"/>
              </a:rPr>
              <a:t>يمكن إضافة عنوان هنا</a:t>
            </a:r>
            <a:endParaRPr lang="en-US" sz="6600" dirty="0">
              <a:solidFill>
                <a:srgbClr val="007C72"/>
              </a:solidFill>
              <a:latin typeface="HK Grotesk Bold"/>
            </a:endParaRPr>
          </a:p>
        </p:txBody>
      </p:sp>
      <p:sp>
        <p:nvSpPr>
          <p:cNvPr id="13" name="TextBox 13"/>
          <p:cNvSpPr txBox="1"/>
          <p:nvPr/>
        </p:nvSpPr>
        <p:spPr>
          <a:xfrm>
            <a:off x="1807118" y="6671307"/>
            <a:ext cx="3217604" cy="2675890"/>
          </a:xfrm>
          <a:prstGeom prst="rect">
            <a:avLst/>
          </a:prstGeom>
        </p:spPr>
        <p:txBody>
          <a:bodyPr lIns="0" tIns="0" rIns="0" bIns="0" rtlCol="0" anchor="t">
            <a:spAutoFit/>
          </a:bodyPr>
          <a:lstStyle/>
          <a:p>
            <a:pPr algn="ctr">
              <a:lnSpc>
                <a:spcPts val="3919"/>
              </a:lnSpc>
              <a:spcBef>
                <a:spcPct val="0"/>
              </a:spcBef>
            </a:pPr>
            <a:r>
              <a:rPr lang="en-US" sz="2799">
                <a:solidFill>
                  <a:srgbClr val="007C72"/>
                </a:solidFill>
                <a:latin typeface="HK Grotesk Semi-Bold"/>
              </a:rPr>
              <a:t>Presentations </a:t>
            </a:r>
          </a:p>
          <a:p>
            <a:pPr algn="ctr">
              <a:lnSpc>
                <a:spcPts val="3499"/>
              </a:lnSpc>
              <a:spcBef>
                <a:spcPct val="0"/>
              </a:spcBef>
            </a:pPr>
            <a:r>
              <a:rPr lang="en-US" sz="2499">
                <a:solidFill>
                  <a:srgbClr val="007C72"/>
                </a:solidFill>
                <a:latin typeface="HK Grotesk Medium"/>
              </a:rPr>
              <a:t>are communication tools that can be used as demonstrations, lectures, speeches, reports, and more.</a:t>
            </a:r>
          </a:p>
        </p:txBody>
      </p:sp>
      <p:sp>
        <p:nvSpPr>
          <p:cNvPr id="14" name="TextBox 14"/>
          <p:cNvSpPr txBox="1"/>
          <p:nvPr/>
        </p:nvSpPr>
        <p:spPr>
          <a:xfrm>
            <a:off x="5730510" y="6671307"/>
            <a:ext cx="3217604" cy="2675890"/>
          </a:xfrm>
          <a:prstGeom prst="rect">
            <a:avLst/>
          </a:prstGeom>
        </p:spPr>
        <p:txBody>
          <a:bodyPr lIns="0" tIns="0" rIns="0" bIns="0" rtlCol="0" anchor="t">
            <a:spAutoFit/>
          </a:bodyPr>
          <a:lstStyle/>
          <a:p>
            <a:pPr algn="ctr">
              <a:lnSpc>
                <a:spcPts val="3919"/>
              </a:lnSpc>
              <a:spcBef>
                <a:spcPct val="0"/>
              </a:spcBef>
            </a:pPr>
            <a:r>
              <a:rPr lang="en-US" sz="2799">
                <a:solidFill>
                  <a:srgbClr val="007C72"/>
                </a:solidFill>
                <a:latin typeface="HK Grotesk Semi-Bold"/>
              </a:rPr>
              <a:t>Presentations </a:t>
            </a:r>
          </a:p>
          <a:p>
            <a:pPr algn="ctr">
              <a:lnSpc>
                <a:spcPts val="3499"/>
              </a:lnSpc>
              <a:spcBef>
                <a:spcPct val="0"/>
              </a:spcBef>
            </a:pPr>
            <a:r>
              <a:rPr lang="en-US" sz="2499">
                <a:solidFill>
                  <a:srgbClr val="007C72"/>
                </a:solidFill>
                <a:latin typeface="HK Grotesk Medium"/>
              </a:rPr>
              <a:t>are communication tools that can be used as demonstrations, lectures, speeches, reports, and more.</a:t>
            </a:r>
          </a:p>
        </p:txBody>
      </p:sp>
      <p:sp>
        <p:nvSpPr>
          <p:cNvPr id="15" name="TextBox 15"/>
          <p:cNvSpPr txBox="1"/>
          <p:nvPr/>
        </p:nvSpPr>
        <p:spPr>
          <a:xfrm>
            <a:off x="9653903" y="6671307"/>
            <a:ext cx="3217604" cy="2675890"/>
          </a:xfrm>
          <a:prstGeom prst="rect">
            <a:avLst/>
          </a:prstGeom>
        </p:spPr>
        <p:txBody>
          <a:bodyPr lIns="0" tIns="0" rIns="0" bIns="0" rtlCol="0" anchor="t">
            <a:spAutoFit/>
          </a:bodyPr>
          <a:lstStyle/>
          <a:p>
            <a:pPr algn="ctr">
              <a:lnSpc>
                <a:spcPts val="3919"/>
              </a:lnSpc>
              <a:spcBef>
                <a:spcPct val="0"/>
              </a:spcBef>
            </a:pPr>
            <a:r>
              <a:rPr lang="en-US" sz="2799">
                <a:solidFill>
                  <a:srgbClr val="007C72"/>
                </a:solidFill>
                <a:latin typeface="HK Grotesk Semi-Bold"/>
              </a:rPr>
              <a:t>Presentations </a:t>
            </a:r>
          </a:p>
          <a:p>
            <a:pPr algn="ctr">
              <a:lnSpc>
                <a:spcPts val="3499"/>
              </a:lnSpc>
              <a:spcBef>
                <a:spcPct val="0"/>
              </a:spcBef>
            </a:pPr>
            <a:r>
              <a:rPr lang="en-US" sz="2499">
                <a:solidFill>
                  <a:srgbClr val="007C72"/>
                </a:solidFill>
                <a:latin typeface="HK Grotesk Medium"/>
              </a:rPr>
              <a:t>are communication tools that can be used as demonstrations, lectures, speeches, reports, and more.</a:t>
            </a:r>
          </a:p>
        </p:txBody>
      </p:sp>
      <p:sp>
        <p:nvSpPr>
          <p:cNvPr id="16" name="TextBox 16"/>
          <p:cNvSpPr txBox="1"/>
          <p:nvPr/>
        </p:nvSpPr>
        <p:spPr>
          <a:xfrm>
            <a:off x="13577296" y="6671307"/>
            <a:ext cx="3217604" cy="2675890"/>
          </a:xfrm>
          <a:prstGeom prst="rect">
            <a:avLst/>
          </a:prstGeom>
        </p:spPr>
        <p:txBody>
          <a:bodyPr lIns="0" tIns="0" rIns="0" bIns="0" rtlCol="0" anchor="t">
            <a:spAutoFit/>
          </a:bodyPr>
          <a:lstStyle/>
          <a:p>
            <a:pPr algn="ctr">
              <a:lnSpc>
                <a:spcPts val="3919"/>
              </a:lnSpc>
              <a:spcBef>
                <a:spcPct val="0"/>
              </a:spcBef>
            </a:pPr>
            <a:r>
              <a:rPr lang="en-US" sz="2799">
                <a:solidFill>
                  <a:srgbClr val="007C72"/>
                </a:solidFill>
                <a:latin typeface="HK Grotesk Semi-Bold"/>
              </a:rPr>
              <a:t>Presentations </a:t>
            </a:r>
          </a:p>
          <a:p>
            <a:pPr algn="ctr">
              <a:lnSpc>
                <a:spcPts val="3499"/>
              </a:lnSpc>
              <a:spcBef>
                <a:spcPct val="0"/>
              </a:spcBef>
            </a:pPr>
            <a:r>
              <a:rPr lang="en-US" sz="2499">
                <a:solidFill>
                  <a:srgbClr val="007C72"/>
                </a:solidFill>
                <a:latin typeface="HK Grotesk Medium"/>
              </a:rPr>
              <a:t>are communication tools that can be used as demonstrations, lectures, speeches, reports, and more.</a:t>
            </a:r>
          </a:p>
        </p:txBody>
      </p:sp>
      <p:sp>
        <p:nvSpPr>
          <p:cNvPr id="17" name="Freeform 17"/>
          <p:cNvSpPr/>
          <p:nvPr/>
        </p:nvSpPr>
        <p:spPr>
          <a:xfrm rot="-10800000">
            <a:off x="10952404" y="-6238307"/>
            <a:ext cx="13088971" cy="9971416"/>
          </a:xfrm>
          <a:custGeom>
            <a:avLst/>
            <a:gdLst/>
            <a:ahLst/>
            <a:cxnLst/>
            <a:rect l="l" t="t" r="r" b="b"/>
            <a:pathLst>
              <a:path w="13088971" h="9971416">
                <a:moveTo>
                  <a:pt x="0" y="0"/>
                </a:moveTo>
                <a:lnTo>
                  <a:pt x="13088972" y="0"/>
                </a:lnTo>
                <a:lnTo>
                  <a:pt x="13088972" y="9971416"/>
                </a:lnTo>
                <a:lnTo>
                  <a:pt x="0" y="99714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8084580" y="1994129"/>
            <a:ext cx="171113" cy="148184"/>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7C7200"/>
            </a:solidFill>
          </p:spPr>
          <p:txBody>
            <a:bodyPr/>
            <a:lstStyle/>
            <a:p>
              <a:endParaRPr lang="en-US"/>
            </a:p>
          </p:txBody>
        </p:sp>
      </p:grpSp>
      <p:grpSp>
        <p:nvGrpSpPr>
          <p:cNvPr id="4" name="Group 4"/>
          <p:cNvGrpSpPr/>
          <p:nvPr/>
        </p:nvGrpSpPr>
        <p:grpSpPr>
          <a:xfrm>
            <a:off x="10626587" y="1642692"/>
            <a:ext cx="1605692" cy="950860"/>
            <a:chOff x="0" y="0"/>
            <a:chExt cx="2140923" cy="1267814"/>
          </a:xfrm>
        </p:grpSpPr>
        <p:sp>
          <p:nvSpPr>
            <p:cNvPr id="5" name="AutoShape 5"/>
            <p:cNvSpPr/>
            <p:nvPr/>
          </p:nvSpPr>
          <p:spPr>
            <a:xfrm>
              <a:off x="0" y="1191614"/>
              <a:ext cx="1090112" cy="0"/>
            </a:xfrm>
            <a:prstGeom prst="line">
              <a:avLst/>
            </a:prstGeom>
            <a:ln w="76200" cap="flat">
              <a:solidFill>
                <a:srgbClr val="7C7200"/>
              </a:solidFill>
              <a:prstDash val="solid"/>
              <a:headEnd type="none" w="sm" len="sm"/>
              <a:tailEnd type="none" w="sm" len="sm"/>
            </a:ln>
          </p:spPr>
          <p:txBody>
            <a:bodyPr/>
            <a:lstStyle/>
            <a:p>
              <a:endParaRPr lang="en-US"/>
            </a:p>
          </p:txBody>
        </p:sp>
        <p:sp>
          <p:nvSpPr>
            <p:cNvPr id="6" name="AutoShape 6"/>
            <p:cNvSpPr/>
            <p:nvPr/>
          </p:nvSpPr>
          <p:spPr>
            <a:xfrm>
              <a:off x="1050810" y="0"/>
              <a:ext cx="1090112" cy="0"/>
            </a:xfrm>
            <a:prstGeom prst="line">
              <a:avLst/>
            </a:prstGeom>
            <a:ln w="76200" cap="flat">
              <a:solidFill>
                <a:srgbClr val="7C7200"/>
              </a:solidFill>
              <a:prstDash val="solid"/>
              <a:headEnd type="none" w="sm" len="sm"/>
              <a:tailEnd type="none" w="sm" len="sm"/>
            </a:ln>
          </p:spPr>
          <p:txBody>
            <a:bodyPr/>
            <a:lstStyle/>
            <a:p>
              <a:endParaRPr lang="en-US"/>
            </a:p>
          </p:txBody>
        </p:sp>
        <p:sp>
          <p:nvSpPr>
            <p:cNvPr id="7" name="AutoShape 7"/>
            <p:cNvSpPr/>
            <p:nvPr/>
          </p:nvSpPr>
          <p:spPr>
            <a:xfrm rot="-5400000">
              <a:off x="455477" y="595807"/>
              <a:ext cx="1255114" cy="0"/>
            </a:xfrm>
            <a:prstGeom prst="line">
              <a:avLst/>
            </a:prstGeom>
            <a:ln w="76200" cap="flat">
              <a:solidFill>
                <a:srgbClr val="007C72"/>
              </a:solidFill>
              <a:prstDash val="solid"/>
              <a:headEnd type="none" w="sm" len="sm"/>
              <a:tailEnd type="none" w="sm" len="sm"/>
            </a:ln>
          </p:spPr>
          <p:txBody>
            <a:bodyPr/>
            <a:lstStyle/>
            <a:p>
              <a:endParaRPr lang="en-US"/>
            </a:p>
          </p:txBody>
        </p:sp>
      </p:grpSp>
      <p:sp>
        <p:nvSpPr>
          <p:cNvPr id="8" name="AutoShape 8"/>
          <p:cNvSpPr/>
          <p:nvPr/>
        </p:nvSpPr>
        <p:spPr>
          <a:xfrm>
            <a:off x="10626587" y="4657033"/>
            <a:ext cx="817584" cy="0"/>
          </a:xfrm>
          <a:prstGeom prst="line">
            <a:avLst/>
          </a:prstGeom>
          <a:ln w="57150" cap="flat">
            <a:solidFill>
              <a:srgbClr val="007C72"/>
            </a:solidFill>
            <a:prstDash val="solid"/>
            <a:headEnd type="none" w="sm" len="sm"/>
            <a:tailEnd type="none" w="sm" len="sm"/>
          </a:ln>
        </p:spPr>
        <p:txBody>
          <a:bodyPr/>
          <a:lstStyle/>
          <a:p>
            <a:endParaRPr lang="en-US"/>
          </a:p>
        </p:txBody>
      </p:sp>
      <p:sp>
        <p:nvSpPr>
          <p:cNvPr id="9" name="AutoShape 9"/>
          <p:cNvSpPr/>
          <p:nvPr/>
        </p:nvSpPr>
        <p:spPr>
          <a:xfrm>
            <a:off x="11414695" y="4238752"/>
            <a:ext cx="817584" cy="0"/>
          </a:xfrm>
          <a:prstGeom prst="line">
            <a:avLst/>
          </a:prstGeom>
          <a:ln w="57150" cap="flat">
            <a:solidFill>
              <a:srgbClr val="007C72"/>
            </a:solidFill>
            <a:prstDash val="solid"/>
            <a:headEnd type="none" w="sm" len="sm"/>
            <a:tailEnd type="none" w="sm" len="sm"/>
          </a:ln>
        </p:spPr>
        <p:txBody>
          <a:bodyPr/>
          <a:lstStyle/>
          <a:p>
            <a:endParaRPr lang="en-US"/>
          </a:p>
        </p:txBody>
      </p:sp>
      <p:sp>
        <p:nvSpPr>
          <p:cNvPr id="10" name="AutoShape 10"/>
          <p:cNvSpPr/>
          <p:nvPr/>
        </p:nvSpPr>
        <p:spPr>
          <a:xfrm rot="-5400000">
            <a:off x="11203528" y="4450274"/>
            <a:ext cx="470668" cy="0"/>
          </a:xfrm>
          <a:prstGeom prst="line">
            <a:avLst/>
          </a:prstGeom>
          <a:ln w="57150" cap="flat">
            <a:solidFill>
              <a:srgbClr val="007C72"/>
            </a:solidFill>
            <a:prstDash val="solid"/>
            <a:headEnd type="none" w="sm" len="sm"/>
            <a:tailEnd type="none" w="sm" len="sm"/>
          </a:ln>
        </p:spPr>
        <p:txBody>
          <a:bodyPr/>
          <a:lstStyle/>
          <a:p>
            <a:endParaRPr lang="en-US"/>
          </a:p>
        </p:txBody>
      </p:sp>
      <p:sp>
        <p:nvSpPr>
          <p:cNvPr id="11" name="AutoShape 11"/>
          <p:cNvSpPr/>
          <p:nvPr/>
        </p:nvSpPr>
        <p:spPr>
          <a:xfrm rot="10799999">
            <a:off x="13206526" y="2011261"/>
            <a:ext cx="817584" cy="0"/>
          </a:xfrm>
          <a:prstGeom prst="line">
            <a:avLst/>
          </a:prstGeom>
          <a:ln w="57150" cap="flat">
            <a:solidFill>
              <a:srgbClr val="007C72"/>
            </a:solidFill>
            <a:prstDash val="solid"/>
            <a:headEnd type="none" w="sm" len="sm"/>
            <a:tailEnd type="none" w="sm" len="sm"/>
          </a:ln>
        </p:spPr>
        <p:txBody>
          <a:bodyPr/>
          <a:lstStyle/>
          <a:p>
            <a:endParaRPr lang="en-US"/>
          </a:p>
        </p:txBody>
      </p:sp>
      <p:sp>
        <p:nvSpPr>
          <p:cNvPr id="12" name="AutoShape 12"/>
          <p:cNvSpPr/>
          <p:nvPr/>
        </p:nvSpPr>
        <p:spPr>
          <a:xfrm rot="10799999">
            <a:off x="12418418" y="2904971"/>
            <a:ext cx="817584" cy="0"/>
          </a:xfrm>
          <a:prstGeom prst="line">
            <a:avLst/>
          </a:prstGeom>
          <a:ln w="57150" cap="flat">
            <a:solidFill>
              <a:srgbClr val="007C72"/>
            </a:solidFill>
            <a:prstDash val="solid"/>
            <a:headEnd type="none" w="sm" len="sm"/>
            <a:tailEnd type="none" w="sm" len="sm"/>
          </a:ln>
        </p:spPr>
        <p:txBody>
          <a:bodyPr/>
          <a:lstStyle/>
          <a:p>
            <a:endParaRPr lang="en-US"/>
          </a:p>
        </p:txBody>
      </p:sp>
      <p:sp>
        <p:nvSpPr>
          <p:cNvPr id="13" name="AutoShape 13"/>
          <p:cNvSpPr/>
          <p:nvPr/>
        </p:nvSpPr>
        <p:spPr>
          <a:xfrm rot="5377414">
            <a:off x="12735668" y="2455735"/>
            <a:ext cx="946118" cy="0"/>
          </a:xfrm>
          <a:prstGeom prst="line">
            <a:avLst/>
          </a:prstGeom>
          <a:ln w="57150" cap="flat">
            <a:solidFill>
              <a:srgbClr val="007C72"/>
            </a:solidFill>
            <a:prstDash val="solid"/>
            <a:headEnd type="none" w="sm" len="sm"/>
            <a:tailEnd type="none" w="sm" len="sm"/>
          </a:ln>
        </p:spPr>
        <p:txBody>
          <a:bodyPr/>
          <a:lstStyle/>
          <a:p>
            <a:endParaRPr lang="en-US"/>
          </a:p>
        </p:txBody>
      </p:sp>
      <p:sp>
        <p:nvSpPr>
          <p:cNvPr id="14" name="AutoShape 14"/>
          <p:cNvSpPr/>
          <p:nvPr/>
        </p:nvSpPr>
        <p:spPr>
          <a:xfrm rot="10774898">
            <a:off x="13206514" y="8209315"/>
            <a:ext cx="943390" cy="0"/>
          </a:xfrm>
          <a:prstGeom prst="line">
            <a:avLst/>
          </a:prstGeom>
          <a:ln w="57150" cap="flat">
            <a:solidFill>
              <a:srgbClr val="007C72"/>
            </a:solidFill>
            <a:prstDash val="solid"/>
            <a:headEnd type="none" w="sm" len="sm"/>
            <a:tailEnd type="none" w="sm" len="sm"/>
          </a:ln>
        </p:spPr>
        <p:txBody>
          <a:bodyPr/>
          <a:lstStyle/>
          <a:p>
            <a:endParaRPr lang="en-US"/>
          </a:p>
        </p:txBody>
      </p:sp>
      <p:sp>
        <p:nvSpPr>
          <p:cNvPr id="15" name="AutoShape 15"/>
          <p:cNvSpPr/>
          <p:nvPr/>
        </p:nvSpPr>
        <p:spPr>
          <a:xfrm rot="-10800000">
            <a:off x="12514722" y="6789901"/>
            <a:ext cx="756259" cy="0"/>
          </a:xfrm>
          <a:prstGeom prst="line">
            <a:avLst/>
          </a:prstGeom>
          <a:ln w="57150" cap="flat">
            <a:solidFill>
              <a:srgbClr val="007C72"/>
            </a:solidFill>
            <a:prstDash val="solid"/>
            <a:headEnd type="none" w="sm" len="sm"/>
            <a:tailEnd type="none" w="sm" len="sm"/>
          </a:ln>
        </p:spPr>
        <p:txBody>
          <a:bodyPr/>
          <a:lstStyle/>
          <a:p>
            <a:endParaRPr lang="en-US"/>
          </a:p>
        </p:txBody>
      </p:sp>
      <p:sp>
        <p:nvSpPr>
          <p:cNvPr id="16" name="AutoShape 16"/>
          <p:cNvSpPr/>
          <p:nvPr/>
        </p:nvSpPr>
        <p:spPr>
          <a:xfrm rot="5404658">
            <a:off x="12504848" y="7497847"/>
            <a:ext cx="1473121" cy="0"/>
          </a:xfrm>
          <a:prstGeom prst="line">
            <a:avLst/>
          </a:prstGeom>
          <a:ln w="57150" cap="flat">
            <a:solidFill>
              <a:srgbClr val="007C72"/>
            </a:solidFill>
            <a:prstDash val="solid"/>
            <a:headEnd type="none" w="sm" len="sm"/>
            <a:tailEnd type="none" w="sm" len="sm"/>
          </a:ln>
        </p:spPr>
        <p:txBody>
          <a:bodyPr/>
          <a:lstStyle/>
          <a:p>
            <a:endParaRPr lang="en-US"/>
          </a:p>
        </p:txBody>
      </p:sp>
      <p:sp>
        <p:nvSpPr>
          <p:cNvPr id="17" name="AutoShape 17"/>
          <p:cNvSpPr/>
          <p:nvPr/>
        </p:nvSpPr>
        <p:spPr>
          <a:xfrm rot="10790708">
            <a:off x="13183259" y="4224290"/>
            <a:ext cx="840853" cy="0"/>
          </a:xfrm>
          <a:prstGeom prst="line">
            <a:avLst/>
          </a:prstGeom>
          <a:ln w="57150" cap="flat">
            <a:solidFill>
              <a:srgbClr val="007C72"/>
            </a:solidFill>
            <a:prstDash val="solid"/>
            <a:headEnd type="none" w="sm" len="sm"/>
            <a:tailEnd type="none" w="sm" len="sm"/>
          </a:ln>
        </p:spPr>
        <p:txBody>
          <a:bodyPr/>
          <a:lstStyle/>
          <a:p>
            <a:endParaRPr lang="en-US"/>
          </a:p>
        </p:txBody>
      </p:sp>
      <p:sp>
        <p:nvSpPr>
          <p:cNvPr id="18" name="AutoShape 18"/>
          <p:cNvSpPr/>
          <p:nvPr/>
        </p:nvSpPr>
        <p:spPr>
          <a:xfrm rot="10799999">
            <a:off x="12418418" y="5500967"/>
            <a:ext cx="817584" cy="0"/>
          </a:xfrm>
          <a:prstGeom prst="line">
            <a:avLst/>
          </a:prstGeom>
          <a:ln w="57150" cap="flat">
            <a:solidFill>
              <a:srgbClr val="007C72"/>
            </a:solidFill>
            <a:prstDash val="solid"/>
            <a:headEnd type="none" w="sm" len="sm"/>
            <a:tailEnd type="none" w="sm" len="sm"/>
          </a:ln>
        </p:spPr>
        <p:txBody>
          <a:bodyPr/>
          <a:lstStyle/>
          <a:p>
            <a:endParaRPr lang="en-US"/>
          </a:p>
        </p:txBody>
      </p:sp>
      <p:sp>
        <p:nvSpPr>
          <p:cNvPr id="19" name="AutoShape 19"/>
          <p:cNvSpPr/>
          <p:nvPr/>
        </p:nvSpPr>
        <p:spPr>
          <a:xfrm rot="5400000">
            <a:off x="12215051" y="5191363"/>
            <a:ext cx="1993569" cy="0"/>
          </a:xfrm>
          <a:prstGeom prst="line">
            <a:avLst/>
          </a:prstGeom>
          <a:ln w="57150" cap="flat">
            <a:solidFill>
              <a:srgbClr val="007C72"/>
            </a:solidFill>
            <a:prstDash val="solid"/>
            <a:headEnd type="none" w="sm" len="sm"/>
            <a:tailEnd type="none" w="sm" len="sm"/>
          </a:ln>
        </p:spPr>
        <p:txBody>
          <a:bodyPr/>
          <a:lstStyle/>
          <a:p>
            <a:endParaRPr lang="en-US"/>
          </a:p>
        </p:txBody>
      </p:sp>
      <p:sp>
        <p:nvSpPr>
          <p:cNvPr id="20" name="AutoShape 20"/>
          <p:cNvSpPr/>
          <p:nvPr/>
        </p:nvSpPr>
        <p:spPr>
          <a:xfrm>
            <a:off x="10641325" y="6423252"/>
            <a:ext cx="817584" cy="0"/>
          </a:xfrm>
          <a:prstGeom prst="line">
            <a:avLst/>
          </a:prstGeom>
          <a:ln w="57150" cap="flat">
            <a:solidFill>
              <a:srgbClr val="007C72"/>
            </a:solidFill>
            <a:prstDash val="solid"/>
            <a:headEnd type="none" w="sm" len="sm"/>
            <a:tailEnd type="none" w="sm" len="sm"/>
          </a:ln>
        </p:spPr>
        <p:txBody>
          <a:bodyPr/>
          <a:lstStyle/>
          <a:p>
            <a:endParaRPr lang="en-US"/>
          </a:p>
        </p:txBody>
      </p:sp>
      <p:sp>
        <p:nvSpPr>
          <p:cNvPr id="21" name="AutoShape 21"/>
          <p:cNvSpPr/>
          <p:nvPr/>
        </p:nvSpPr>
        <p:spPr>
          <a:xfrm>
            <a:off x="11429433" y="5529542"/>
            <a:ext cx="817584" cy="0"/>
          </a:xfrm>
          <a:prstGeom prst="line">
            <a:avLst/>
          </a:prstGeom>
          <a:ln w="57150" cap="flat">
            <a:solidFill>
              <a:srgbClr val="007C72"/>
            </a:solidFill>
            <a:prstDash val="solid"/>
            <a:headEnd type="none" w="sm" len="sm"/>
            <a:tailEnd type="none" w="sm" len="sm"/>
          </a:ln>
        </p:spPr>
        <p:txBody>
          <a:bodyPr/>
          <a:lstStyle/>
          <a:p>
            <a:endParaRPr lang="en-US"/>
          </a:p>
        </p:txBody>
      </p:sp>
      <p:sp>
        <p:nvSpPr>
          <p:cNvPr id="22" name="AutoShape 22"/>
          <p:cNvSpPr/>
          <p:nvPr/>
        </p:nvSpPr>
        <p:spPr>
          <a:xfrm rot="-5400000">
            <a:off x="10169429" y="6789901"/>
            <a:ext cx="2568343" cy="0"/>
          </a:xfrm>
          <a:prstGeom prst="line">
            <a:avLst/>
          </a:prstGeom>
          <a:ln w="57150" cap="flat">
            <a:solidFill>
              <a:srgbClr val="007C72"/>
            </a:solidFill>
            <a:prstDash val="solid"/>
            <a:headEnd type="none" w="sm" len="sm"/>
            <a:tailEnd type="none" w="sm" len="sm"/>
          </a:ln>
        </p:spPr>
        <p:txBody>
          <a:bodyPr/>
          <a:lstStyle/>
          <a:p>
            <a:endParaRPr lang="en-US"/>
          </a:p>
        </p:txBody>
      </p:sp>
      <p:sp>
        <p:nvSpPr>
          <p:cNvPr id="23" name="AutoShape 23"/>
          <p:cNvSpPr/>
          <p:nvPr/>
        </p:nvSpPr>
        <p:spPr>
          <a:xfrm>
            <a:off x="10641325" y="8045497"/>
            <a:ext cx="817584" cy="0"/>
          </a:xfrm>
          <a:prstGeom prst="line">
            <a:avLst/>
          </a:prstGeom>
          <a:ln w="57150" cap="flat">
            <a:solidFill>
              <a:srgbClr val="7C7200"/>
            </a:solidFill>
            <a:prstDash val="solid"/>
            <a:headEnd type="none" w="sm" len="sm"/>
            <a:tailEnd type="none" w="sm" len="sm"/>
          </a:ln>
        </p:spPr>
        <p:txBody>
          <a:bodyPr/>
          <a:lstStyle/>
          <a:p>
            <a:endParaRPr lang="en-US"/>
          </a:p>
        </p:txBody>
      </p:sp>
      <p:sp>
        <p:nvSpPr>
          <p:cNvPr id="24" name="AutoShape 24"/>
          <p:cNvSpPr/>
          <p:nvPr/>
        </p:nvSpPr>
        <p:spPr>
          <a:xfrm rot="10790708">
            <a:off x="13183182" y="6158436"/>
            <a:ext cx="840853" cy="0"/>
          </a:xfrm>
          <a:prstGeom prst="line">
            <a:avLst/>
          </a:prstGeom>
          <a:ln w="57150" cap="flat">
            <a:solidFill>
              <a:srgbClr val="007C72"/>
            </a:solidFill>
            <a:prstDash val="solid"/>
            <a:headEnd type="none" w="sm" len="sm"/>
            <a:tailEnd type="none" w="sm" len="sm"/>
          </a:ln>
        </p:spPr>
        <p:txBody>
          <a:bodyPr/>
          <a:lstStyle/>
          <a:p>
            <a:endParaRPr lang="en-US"/>
          </a:p>
        </p:txBody>
      </p:sp>
      <p:sp>
        <p:nvSpPr>
          <p:cNvPr id="25" name="AutoShape 25"/>
          <p:cNvSpPr/>
          <p:nvPr/>
        </p:nvSpPr>
        <p:spPr>
          <a:xfrm rot="-5400000">
            <a:off x="8686103" y="5272105"/>
            <a:ext cx="7187601" cy="0"/>
          </a:xfrm>
          <a:prstGeom prst="line">
            <a:avLst/>
          </a:prstGeom>
          <a:ln w="57150" cap="rnd">
            <a:solidFill>
              <a:srgbClr val="007C72"/>
            </a:solidFill>
            <a:prstDash val="solid"/>
            <a:headEnd type="none" w="sm" len="sm"/>
            <a:tailEnd type="none" w="sm" len="sm"/>
          </a:ln>
        </p:spPr>
        <p:txBody>
          <a:bodyPr/>
          <a:lstStyle/>
          <a:p>
            <a:endParaRPr lang="en-US"/>
          </a:p>
        </p:txBody>
      </p:sp>
      <p:grpSp>
        <p:nvGrpSpPr>
          <p:cNvPr id="26" name="Group 26"/>
          <p:cNvGrpSpPr/>
          <p:nvPr/>
        </p:nvGrpSpPr>
        <p:grpSpPr>
          <a:xfrm>
            <a:off x="11809172" y="1200535"/>
            <a:ext cx="941464" cy="941464"/>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grpSp>
        <p:nvGrpSpPr>
          <p:cNvPr id="28" name="Group 28"/>
          <p:cNvGrpSpPr/>
          <p:nvPr/>
        </p:nvGrpSpPr>
        <p:grpSpPr>
          <a:xfrm>
            <a:off x="11863710" y="1255074"/>
            <a:ext cx="832388" cy="832388"/>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sp>
        <p:nvSpPr>
          <p:cNvPr id="30" name="TextBox 30"/>
          <p:cNvSpPr txBox="1"/>
          <p:nvPr/>
        </p:nvSpPr>
        <p:spPr>
          <a:xfrm>
            <a:off x="11935319" y="1449538"/>
            <a:ext cx="689170" cy="398345"/>
          </a:xfrm>
          <a:prstGeom prst="rect">
            <a:avLst/>
          </a:prstGeom>
        </p:spPr>
        <p:txBody>
          <a:bodyPr lIns="0" tIns="0" rIns="0" bIns="0" rtlCol="0" anchor="t">
            <a:spAutoFit/>
          </a:bodyPr>
          <a:lstStyle/>
          <a:p>
            <a:pPr algn="ctr">
              <a:lnSpc>
                <a:spcPts val="3243"/>
              </a:lnSpc>
            </a:pPr>
            <a:r>
              <a:rPr lang="en-US" sz="2317" spc="-166">
                <a:solidFill>
                  <a:srgbClr val="007C72"/>
                </a:solidFill>
                <a:latin typeface="Garet Bold"/>
              </a:rPr>
              <a:t>2022</a:t>
            </a:r>
          </a:p>
        </p:txBody>
      </p:sp>
      <p:grpSp>
        <p:nvGrpSpPr>
          <p:cNvPr id="31" name="Group 31"/>
          <p:cNvGrpSpPr/>
          <p:nvPr/>
        </p:nvGrpSpPr>
        <p:grpSpPr>
          <a:xfrm>
            <a:off x="11809172" y="2486627"/>
            <a:ext cx="941464" cy="941464"/>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grpSp>
        <p:nvGrpSpPr>
          <p:cNvPr id="33" name="Group 33"/>
          <p:cNvGrpSpPr/>
          <p:nvPr/>
        </p:nvGrpSpPr>
        <p:grpSpPr>
          <a:xfrm>
            <a:off x="11863710" y="2541165"/>
            <a:ext cx="832388" cy="832388"/>
            <a:chOff x="0" y="0"/>
            <a:chExt cx="6350000" cy="6350000"/>
          </a:xfrm>
        </p:grpSpPr>
        <p:sp>
          <p:nvSpPr>
            <p:cNvPr id="34" name="Freeform 3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35" name="Group 35"/>
          <p:cNvGrpSpPr/>
          <p:nvPr/>
        </p:nvGrpSpPr>
        <p:grpSpPr>
          <a:xfrm>
            <a:off x="11809172" y="3772718"/>
            <a:ext cx="941464" cy="941464"/>
            <a:chOff x="0" y="0"/>
            <a:chExt cx="6350000" cy="6350000"/>
          </a:xfrm>
        </p:grpSpPr>
        <p:sp>
          <p:nvSpPr>
            <p:cNvPr id="36" name="Freeform 3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grpSp>
        <p:nvGrpSpPr>
          <p:cNvPr id="37" name="Group 37"/>
          <p:cNvGrpSpPr/>
          <p:nvPr/>
        </p:nvGrpSpPr>
        <p:grpSpPr>
          <a:xfrm>
            <a:off x="11863710" y="3827257"/>
            <a:ext cx="832388" cy="832388"/>
            <a:chOff x="0" y="0"/>
            <a:chExt cx="6350000" cy="6350000"/>
          </a:xfrm>
        </p:grpSpPr>
        <p:sp>
          <p:nvSpPr>
            <p:cNvPr id="38" name="Freeform 3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39" name="Group 39"/>
          <p:cNvGrpSpPr/>
          <p:nvPr/>
        </p:nvGrpSpPr>
        <p:grpSpPr>
          <a:xfrm>
            <a:off x="11809172" y="5058810"/>
            <a:ext cx="941464" cy="941464"/>
            <a:chOff x="0" y="0"/>
            <a:chExt cx="6350000" cy="6350000"/>
          </a:xfrm>
        </p:grpSpPr>
        <p:sp>
          <p:nvSpPr>
            <p:cNvPr id="40" name="Freeform 4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grpSp>
        <p:nvGrpSpPr>
          <p:cNvPr id="41" name="Group 41"/>
          <p:cNvGrpSpPr/>
          <p:nvPr/>
        </p:nvGrpSpPr>
        <p:grpSpPr>
          <a:xfrm>
            <a:off x="11863710" y="5113348"/>
            <a:ext cx="832388" cy="832388"/>
            <a:chOff x="0" y="0"/>
            <a:chExt cx="6350000" cy="6350000"/>
          </a:xfrm>
        </p:grpSpPr>
        <p:sp>
          <p:nvSpPr>
            <p:cNvPr id="42" name="Freeform 4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sp>
        <p:nvSpPr>
          <p:cNvPr id="43" name="TextBox 43"/>
          <p:cNvSpPr txBox="1"/>
          <p:nvPr/>
        </p:nvSpPr>
        <p:spPr>
          <a:xfrm>
            <a:off x="11935319" y="5307812"/>
            <a:ext cx="689170" cy="395834"/>
          </a:xfrm>
          <a:prstGeom prst="rect">
            <a:avLst/>
          </a:prstGeom>
        </p:spPr>
        <p:txBody>
          <a:bodyPr lIns="0" tIns="0" rIns="0" bIns="0" rtlCol="0" anchor="t">
            <a:spAutoFit/>
          </a:bodyPr>
          <a:lstStyle/>
          <a:p>
            <a:pPr algn="ctr">
              <a:lnSpc>
                <a:spcPts val="3243"/>
              </a:lnSpc>
            </a:pPr>
            <a:r>
              <a:rPr lang="en-US" sz="2317" spc="-166">
                <a:solidFill>
                  <a:srgbClr val="007C72"/>
                </a:solidFill>
                <a:latin typeface="Garet Bold"/>
              </a:rPr>
              <a:t>2019</a:t>
            </a:r>
          </a:p>
        </p:txBody>
      </p:sp>
      <p:grpSp>
        <p:nvGrpSpPr>
          <p:cNvPr id="44" name="Group 44"/>
          <p:cNvGrpSpPr/>
          <p:nvPr/>
        </p:nvGrpSpPr>
        <p:grpSpPr>
          <a:xfrm>
            <a:off x="11809172" y="6344901"/>
            <a:ext cx="941464" cy="941464"/>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grpSp>
        <p:nvGrpSpPr>
          <p:cNvPr id="46" name="Group 46"/>
          <p:cNvGrpSpPr/>
          <p:nvPr/>
        </p:nvGrpSpPr>
        <p:grpSpPr>
          <a:xfrm>
            <a:off x="11863710" y="6399440"/>
            <a:ext cx="832388" cy="832388"/>
            <a:chOff x="0" y="0"/>
            <a:chExt cx="6350000" cy="6350000"/>
          </a:xfrm>
        </p:grpSpPr>
        <p:sp>
          <p:nvSpPr>
            <p:cNvPr id="47" name="Freeform 4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sp>
        <p:nvSpPr>
          <p:cNvPr id="48" name="TextBox 48"/>
          <p:cNvSpPr txBox="1"/>
          <p:nvPr/>
        </p:nvSpPr>
        <p:spPr>
          <a:xfrm>
            <a:off x="11935319" y="6593904"/>
            <a:ext cx="689170" cy="395834"/>
          </a:xfrm>
          <a:prstGeom prst="rect">
            <a:avLst/>
          </a:prstGeom>
        </p:spPr>
        <p:txBody>
          <a:bodyPr lIns="0" tIns="0" rIns="0" bIns="0" rtlCol="0" anchor="t">
            <a:spAutoFit/>
          </a:bodyPr>
          <a:lstStyle/>
          <a:p>
            <a:pPr algn="ctr">
              <a:lnSpc>
                <a:spcPts val="3243"/>
              </a:lnSpc>
            </a:pPr>
            <a:r>
              <a:rPr lang="en-US" sz="2317" spc="-166">
                <a:solidFill>
                  <a:srgbClr val="007C72"/>
                </a:solidFill>
                <a:latin typeface="Garet Bold"/>
              </a:rPr>
              <a:t>2017</a:t>
            </a:r>
          </a:p>
        </p:txBody>
      </p:sp>
      <p:grpSp>
        <p:nvGrpSpPr>
          <p:cNvPr id="49" name="Group 49"/>
          <p:cNvGrpSpPr/>
          <p:nvPr/>
        </p:nvGrpSpPr>
        <p:grpSpPr>
          <a:xfrm>
            <a:off x="11809172" y="8328499"/>
            <a:ext cx="941464" cy="941464"/>
            <a:chOff x="0" y="0"/>
            <a:chExt cx="6350000" cy="6350000"/>
          </a:xfrm>
        </p:grpSpPr>
        <p:sp>
          <p:nvSpPr>
            <p:cNvPr id="50" name="Freeform 5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grpSp>
        <p:nvGrpSpPr>
          <p:cNvPr id="51" name="Group 51"/>
          <p:cNvGrpSpPr/>
          <p:nvPr/>
        </p:nvGrpSpPr>
        <p:grpSpPr>
          <a:xfrm>
            <a:off x="11863710" y="8383037"/>
            <a:ext cx="832388" cy="832388"/>
            <a:chOff x="0" y="0"/>
            <a:chExt cx="6350000" cy="6350000"/>
          </a:xfrm>
        </p:grpSpPr>
        <p:sp>
          <p:nvSpPr>
            <p:cNvPr id="52" name="Freeform 5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53" name="Group 53"/>
          <p:cNvGrpSpPr/>
          <p:nvPr/>
        </p:nvGrpSpPr>
        <p:grpSpPr>
          <a:xfrm>
            <a:off x="7791163" y="1671267"/>
            <a:ext cx="3244216" cy="1512865"/>
            <a:chOff x="0" y="0"/>
            <a:chExt cx="4325621" cy="2017153"/>
          </a:xfrm>
        </p:grpSpPr>
        <p:grpSp>
          <p:nvGrpSpPr>
            <p:cNvPr id="54" name="Group 54"/>
            <p:cNvGrpSpPr/>
            <p:nvPr/>
          </p:nvGrpSpPr>
          <p:grpSpPr>
            <a:xfrm rot="-10800000">
              <a:off x="0" y="0"/>
              <a:ext cx="4325621" cy="2017153"/>
              <a:chOff x="0" y="0"/>
              <a:chExt cx="18271613" cy="8520545"/>
            </a:xfrm>
          </p:grpSpPr>
          <p:sp>
            <p:nvSpPr>
              <p:cNvPr id="55" name="Freeform 55"/>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CECA9D"/>
              </a:solidFill>
            </p:spPr>
            <p:txBody>
              <a:bodyPr/>
              <a:lstStyle/>
              <a:p>
                <a:endParaRPr lang="en-US"/>
              </a:p>
            </p:txBody>
          </p:sp>
        </p:grpSp>
        <p:grpSp>
          <p:nvGrpSpPr>
            <p:cNvPr id="56" name="Group 56"/>
            <p:cNvGrpSpPr>
              <a:grpSpLocks noChangeAspect="1"/>
            </p:cNvGrpSpPr>
            <p:nvPr/>
          </p:nvGrpSpPr>
          <p:grpSpPr>
            <a:xfrm rot="5400000">
              <a:off x="178357" y="445768"/>
              <a:ext cx="456301" cy="395157"/>
              <a:chOff x="0" y="0"/>
              <a:chExt cx="6350000" cy="5499100"/>
            </a:xfrm>
          </p:grpSpPr>
          <p:sp>
            <p:nvSpPr>
              <p:cNvPr id="57" name="Freeform 5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7C72"/>
              </a:solidFill>
            </p:spPr>
            <p:txBody>
              <a:bodyPr/>
              <a:lstStyle/>
              <a:p>
                <a:endParaRPr lang="en-US"/>
              </a:p>
            </p:txBody>
          </p:sp>
        </p:grpSp>
        <p:sp>
          <p:nvSpPr>
            <p:cNvPr id="58" name="TextBox 58"/>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007C72"/>
                  </a:solidFill>
                  <a:latin typeface="HK Grotesk Semi-Bold"/>
                </a:rPr>
                <a:t>Presentations </a:t>
              </a:r>
            </a:p>
            <a:p>
              <a:pPr>
                <a:lnSpc>
                  <a:spcPts val="1624"/>
                </a:lnSpc>
              </a:pPr>
              <a:r>
                <a:rPr lang="en-US" sz="1400">
                  <a:solidFill>
                    <a:srgbClr val="007C72"/>
                  </a:solidFill>
                  <a:latin typeface="HK Grotesk Medium"/>
                </a:rPr>
                <a:t>are communication tools that can be used as demonstrations, lectures, speeches, and more.</a:t>
              </a:r>
            </a:p>
          </p:txBody>
        </p:sp>
      </p:grpSp>
      <p:grpSp>
        <p:nvGrpSpPr>
          <p:cNvPr id="59" name="Group 59"/>
          <p:cNvGrpSpPr/>
          <p:nvPr/>
        </p:nvGrpSpPr>
        <p:grpSpPr>
          <a:xfrm>
            <a:off x="13619942" y="1671267"/>
            <a:ext cx="3244216" cy="1512865"/>
            <a:chOff x="0" y="0"/>
            <a:chExt cx="4325621" cy="2017153"/>
          </a:xfrm>
        </p:grpSpPr>
        <p:grpSp>
          <p:nvGrpSpPr>
            <p:cNvPr id="60" name="Group 60"/>
            <p:cNvGrpSpPr/>
            <p:nvPr/>
          </p:nvGrpSpPr>
          <p:grpSpPr>
            <a:xfrm rot="-10800000">
              <a:off x="0" y="0"/>
              <a:ext cx="4325621" cy="2017153"/>
              <a:chOff x="0" y="0"/>
              <a:chExt cx="18271613" cy="8520545"/>
            </a:xfrm>
          </p:grpSpPr>
          <p:sp>
            <p:nvSpPr>
              <p:cNvPr id="61" name="Freeform 61"/>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CECA9D"/>
              </a:solidFill>
            </p:spPr>
            <p:txBody>
              <a:bodyPr/>
              <a:lstStyle/>
              <a:p>
                <a:endParaRPr lang="en-US"/>
              </a:p>
            </p:txBody>
          </p:sp>
        </p:grpSp>
        <p:grpSp>
          <p:nvGrpSpPr>
            <p:cNvPr id="62" name="Group 62"/>
            <p:cNvGrpSpPr>
              <a:grpSpLocks noChangeAspect="1"/>
            </p:cNvGrpSpPr>
            <p:nvPr/>
          </p:nvGrpSpPr>
          <p:grpSpPr>
            <a:xfrm rot="5400000">
              <a:off x="178357" y="445768"/>
              <a:ext cx="456301" cy="395157"/>
              <a:chOff x="0" y="0"/>
              <a:chExt cx="6350000" cy="5499100"/>
            </a:xfrm>
          </p:grpSpPr>
          <p:sp>
            <p:nvSpPr>
              <p:cNvPr id="63" name="Freeform 6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ECA9D"/>
              </a:solidFill>
            </p:spPr>
            <p:txBody>
              <a:bodyPr/>
              <a:lstStyle/>
              <a:p>
                <a:endParaRPr lang="en-US"/>
              </a:p>
            </p:txBody>
          </p:sp>
        </p:grpSp>
        <p:sp>
          <p:nvSpPr>
            <p:cNvPr id="64" name="TextBox 64"/>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007C72"/>
                  </a:solidFill>
                  <a:latin typeface="HK Grotesk Semi-Bold"/>
                </a:rPr>
                <a:t>Presentations </a:t>
              </a:r>
            </a:p>
            <a:p>
              <a:pPr>
                <a:lnSpc>
                  <a:spcPts val="1624"/>
                </a:lnSpc>
              </a:pPr>
              <a:r>
                <a:rPr lang="en-US" sz="1400">
                  <a:solidFill>
                    <a:srgbClr val="007C72"/>
                  </a:solidFill>
                  <a:latin typeface="HK Grotesk Medium"/>
                </a:rPr>
                <a:t>are communication tools that can be used as demonstrations, lectures, speeches, and more.</a:t>
              </a:r>
            </a:p>
          </p:txBody>
        </p:sp>
      </p:grpSp>
      <p:grpSp>
        <p:nvGrpSpPr>
          <p:cNvPr id="65" name="Group 65"/>
          <p:cNvGrpSpPr/>
          <p:nvPr/>
        </p:nvGrpSpPr>
        <p:grpSpPr>
          <a:xfrm>
            <a:off x="13619942" y="3526143"/>
            <a:ext cx="3244216" cy="1512865"/>
            <a:chOff x="0" y="0"/>
            <a:chExt cx="4325621" cy="2017153"/>
          </a:xfrm>
        </p:grpSpPr>
        <p:grpSp>
          <p:nvGrpSpPr>
            <p:cNvPr id="66" name="Group 66"/>
            <p:cNvGrpSpPr/>
            <p:nvPr/>
          </p:nvGrpSpPr>
          <p:grpSpPr>
            <a:xfrm rot="-10800000">
              <a:off x="0" y="0"/>
              <a:ext cx="4325621" cy="2017153"/>
              <a:chOff x="0" y="0"/>
              <a:chExt cx="18271613" cy="8520545"/>
            </a:xfrm>
          </p:grpSpPr>
          <p:sp>
            <p:nvSpPr>
              <p:cNvPr id="67" name="Freeform 67"/>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CECA9D"/>
              </a:solidFill>
            </p:spPr>
            <p:txBody>
              <a:bodyPr/>
              <a:lstStyle/>
              <a:p>
                <a:endParaRPr lang="en-US"/>
              </a:p>
            </p:txBody>
          </p:sp>
        </p:grpSp>
        <p:grpSp>
          <p:nvGrpSpPr>
            <p:cNvPr id="68" name="Group 68"/>
            <p:cNvGrpSpPr>
              <a:grpSpLocks noChangeAspect="1"/>
            </p:cNvGrpSpPr>
            <p:nvPr/>
          </p:nvGrpSpPr>
          <p:grpSpPr>
            <a:xfrm rot="5400000">
              <a:off x="178357" y="445768"/>
              <a:ext cx="456301" cy="395157"/>
              <a:chOff x="0" y="0"/>
              <a:chExt cx="6350000" cy="5499100"/>
            </a:xfrm>
          </p:grpSpPr>
          <p:sp>
            <p:nvSpPr>
              <p:cNvPr id="69" name="Freeform 69"/>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ECA9D"/>
              </a:solidFill>
            </p:spPr>
            <p:txBody>
              <a:bodyPr/>
              <a:lstStyle/>
              <a:p>
                <a:endParaRPr lang="en-US"/>
              </a:p>
            </p:txBody>
          </p:sp>
        </p:grpSp>
        <p:sp>
          <p:nvSpPr>
            <p:cNvPr id="70" name="TextBox 70"/>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007C72"/>
                  </a:solidFill>
                  <a:latin typeface="HK Grotesk Semi-Bold"/>
                </a:rPr>
                <a:t>Presentations </a:t>
              </a:r>
            </a:p>
            <a:p>
              <a:pPr>
                <a:lnSpc>
                  <a:spcPts val="1624"/>
                </a:lnSpc>
              </a:pPr>
              <a:r>
                <a:rPr lang="en-US" sz="1400">
                  <a:solidFill>
                    <a:srgbClr val="007C72"/>
                  </a:solidFill>
                  <a:latin typeface="HK Grotesk Medium"/>
                </a:rPr>
                <a:t>are communication tools that can be used as demonstrations, lectures, speeches, and more.</a:t>
              </a:r>
            </a:p>
          </p:txBody>
        </p:sp>
      </p:grpSp>
      <p:grpSp>
        <p:nvGrpSpPr>
          <p:cNvPr id="71" name="Group 71"/>
          <p:cNvGrpSpPr/>
          <p:nvPr/>
        </p:nvGrpSpPr>
        <p:grpSpPr>
          <a:xfrm>
            <a:off x="13619942" y="5414666"/>
            <a:ext cx="3244216" cy="1512865"/>
            <a:chOff x="0" y="0"/>
            <a:chExt cx="4325621" cy="2017153"/>
          </a:xfrm>
        </p:grpSpPr>
        <p:grpSp>
          <p:nvGrpSpPr>
            <p:cNvPr id="72" name="Group 72"/>
            <p:cNvGrpSpPr/>
            <p:nvPr/>
          </p:nvGrpSpPr>
          <p:grpSpPr>
            <a:xfrm rot="-10800000">
              <a:off x="0" y="0"/>
              <a:ext cx="4325621" cy="2017153"/>
              <a:chOff x="0" y="0"/>
              <a:chExt cx="18271613" cy="8520545"/>
            </a:xfrm>
          </p:grpSpPr>
          <p:sp>
            <p:nvSpPr>
              <p:cNvPr id="73" name="Freeform 73"/>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CECA9D"/>
              </a:solidFill>
            </p:spPr>
            <p:txBody>
              <a:bodyPr/>
              <a:lstStyle/>
              <a:p>
                <a:endParaRPr lang="en-US"/>
              </a:p>
            </p:txBody>
          </p:sp>
        </p:grpSp>
        <p:grpSp>
          <p:nvGrpSpPr>
            <p:cNvPr id="74" name="Group 74"/>
            <p:cNvGrpSpPr>
              <a:grpSpLocks noChangeAspect="1"/>
            </p:cNvGrpSpPr>
            <p:nvPr/>
          </p:nvGrpSpPr>
          <p:grpSpPr>
            <a:xfrm rot="5400000">
              <a:off x="178357" y="445768"/>
              <a:ext cx="456301" cy="395157"/>
              <a:chOff x="0" y="0"/>
              <a:chExt cx="6350000" cy="5499100"/>
            </a:xfrm>
          </p:grpSpPr>
          <p:sp>
            <p:nvSpPr>
              <p:cNvPr id="75" name="Freeform 7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ECA9D"/>
              </a:solidFill>
            </p:spPr>
            <p:txBody>
              <a:bodyPr/>
              <a:lstStyle/>
              <a:p>
                <a:endParaRPr lang="en-US"/>
              </a:p>
            </p:txBody>
          </p:sp>
        </p:grpSp>
        <p:sp>
          <p:nvSpPr>
            <p:cNvPr id="76" name="TextBox 76"/>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007C72"/>
                  </a:solidFill>
                  <a:latin typeface="HK Grotesk Semi-Bold"/>
                </a:rPr>
                <a:t>Presentations </a:t>
              </a:r>
            </a:p>
            <a:p>
              <a:pPr>
                <a:lnSpc>
                  <a:spcPts val="1624"/>
                </a:lnSpc>
              </a:pPr>
              <a:r>
                <a:rPr lang="en-US" sz="1400">
                  <a:solidFill>
                    <a:srgbClr val="007C72"/>
                  </a:solidFill>
                  <a:latin typeface="HK Grotesk Medium"/>
                </a:rPr>
                <a:t>are communication tools that can be used as demonstrations, lectures, speeches, and more.</a:t>
              </a:r>
            </a:p>
          </p:txBody>
        </p:sp>
      </p:grpSp>
      <p:grpSp>
        <p:nvGrpSpPr>
          <p:cNvPr id="77" name="Group 77"/>
          <p:cNvGrpSpPr/>
          <p:nvPr/>
        </p:nvGrpSpPr>
        <p:grpSpPr>
          <a:xfrm>
            <a:off x="13619942" y="7286366"/>
            <a:ext cx="3244216" cy="1512865"/>
            <a:chOff x="0" y="0"/>
            <a:chExt cx="4325621" cy="2017153"/>
          </a:xfrm>
        </p:grpSpPr>
        <p:grpSp>
          <p:nvGrpSpPr>
            <p:cNvPr id="78" name="Group 78"/>
            <p:cNvGrpSpPr/>
            <p:nvPr/>
          </p:nvGrpSpPr>
          <p:grpSpPr>
            <a:xfrm rot="-10800000">
              <a:off x="0" y="0"/>
              <a:ext cx="4325621" cy="2017153"/>
              <a:chOff x="0" y="0"/>
              <a:chExt cx="18271613" cy="8520545"/>
            </a:xfrm>
          </p:grpSpPr>
          <p:sp>
            <p:nvSpPr>
              <p:cNvPr id="79" name="Freeform 79"/>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CECA9D"/>
              </a:solidFill>
            </p:spPr>
            <p:txBody>
              <a:bodyPr/>
              <a:lstStyle/>
              <a:p>
                <a:endParaRPr lang="en-US"/>
              </a:p>
            </p:txBody>
          </p:sp>
        </p:grpSp>
        <p:grpSp>
          <p:nvGrpSpPr>
            <p:cNvPr id="80" name="Group 80"/>
            <p:cNvGrpSpPr>
              <a:grpSpLocks noChangeAspect="1"/>
            </p:cNvGrpSpPr>
            <p:nvPr/>
          </p:nvGrpSpPr>
          <p:grpSpPr>
            <a:xfrm rot="5400000">
              <a:off x="178357" y="445768"/>
              <a:ext cx="456301" cy="395157"/>
              <a:chOff x="0" y="0"/>
              <a:chExt cx="6350000" cy="5499100"/>
            </a:xfrm>
          </p:grpSpPr>
          <p:sp>
            <p:nvSpPr>
              <p:cNvPr id="81" name="Freeform 8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ECA9D"/>
              </a:solidFill>
            </p:spPr>
            <p:txBody>
              <a:bodyPr/>
              <a:lstStyle/>
              <a:p>
                <a:endParaRPr lang="en-US"/>
              </a:p>
            </p:txBody>
          </p:sp>
        </p:grpSp>
        <p:sp>
          <p:nvSpPr>
            <p:cNvPr id="82" name="TextBox 82"/>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007C72"/>
                  </a:solidFill>
                  <a:latin typeface="HK Grotesk Semi-Bold"/>
                </a:rPr>
                <a:t>Presentations </a:t>
              </a:r>
            </a:p>
            <a:p>
              <a:pPr>
                <a:lnSpc>
                  <a:spcPts val="1624"/>
                </a:lnSpc>
              </a:pPr>
              <a:r>
                <a:rPr lang="en-US" sz="1400">
                  <a:solidFill>
                    <a:srgbClr val="007C72"/>
                  </a:solidFill>
                  <a:latin typeface="HK Grotesk Medium"/>
                </a:rPr>
                <a:t>are communication tools that can be used as demonstrations, lectures, speeches, and more.</a:t>
              </a:r>
            </a:p>
          </p:txBody>
        </p:sp>
      </p:grpSp>
      <p:grpSp>
        <p:nvGrpSpPr>
          <p:cNvPr id="83" name="Group 83"/>
          <p:cNvGrpSpPr/>
          <p:nvPr/>
        </p:nvGrpSpPr>
        <p:grpSpPr>
          <a:xfrm>
            <a:off x="-2591110" y="3474373"/>
            <a:ext cx="10990969" cy="8850411"/>
            <a:chOff x="0" y="0"/>
            <a:chExt cx="6807031" cy="5481320"/>
          </a:xfrm>
        </p:grpSpPr>
        <p:sp>
          <p:nvSpPr>
            <p:cNvPr id="84" name="Freeform 84"/>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2"/>
              <a:stretch>
                <a:fillRect l="-10431" r="-10431"/>
              </a:stretch>
            </a:blipFill>
          </p:spPr>
          <p:txBody>
            <a:bodyPr/>
            <a:lstStyle/>
            <a:p>
              <a:endParaRPr lang="en-US"/>
            </a:p>
          </p:txBody>
        </p:sp>
      </p:grpSp>
      <p:sp>
        <p:nvSpPr>
          <p:cNvPr id="85" name="Freeform 85"/>
          <p:cNvSpPr/>
          <p:nvPr/>
        </p:nvSpPr>
        <p:spPr>
          <a:xfrm>
            <a:off x="-4140010" y="5529152"/>
            <a:ext cx="13088971" cy="9971416"/>
          </a:xfrm>
          <a:custGeom>
            <a:avLst/>
            <a:gdLst/>
            <a:ahLst/>
            <a:cxnLst/>
            <a:rect l="l" t="t" r="r" b="b"/>
            <a:pathLst>
              <a:path w="13088971" h="9971416">
                <a:moveTo>
                  <a:pt x="0" y="0"/>
                </a:moveTo>
                <a:lnTo>
                  <a:pt x="13088972" y="0"/>
                </a:lnTo>
                <a:lnTo>
                  <a:pt x="13088972" y="9971417"/>
                </a:lnTo>
                <a:lnTo>
                  <a:pt x="0" y="99714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6" name="Freeform 86"/>
          <p:cNvSpPr/>
          <p:nvPr/>
        </p:nvSpPr>
        <p:spPr>
          <a:xfrm>
            <a:off x="-2106934" y="8719987"/>
            <a:ext cx="10403617" cy="8379641"/>
          </a:xfrm>
          <a:custGeom>
            <a:avLst/>
            <a:gdLst/>
            <a:ahLst/>
            <a:cxnLst/>
            <a:rect l="l" t="t" r="r" b="b"/>
            <a:pathLst>
              <a:path w="10403617" h="8379641">
                <a:moveTo>
                  <a:pt x="0" y="0"/>
                </a:moveTo>
                <a:lnTo>
                  <a:pt x="10403617" y="0"/>
                </a:lnTo>
                <a:lnTo>
                  <a:pt x="10403617" y="8379640"/>
                </a:lnTo>
                <a:lnTo>
                  <a:pt x="0" y="8379640"/>
                </a:lnTo>
                <a:lnTo>
                  <a:pt x="0" y="0"/>
                </a:lnTo>
                <a:close/>
              </a:path>
            </a:pathLst>
          </a:custGeom>
          <a:blipFill>
            <a:blip r:embed="rId5">
              <a:alphaModFix amt="85000"/>
              <a:extLst>
                <a:ext uri="{96DAC541-7B7A-43D3-8B79-37D633B846F1}">
                  <asvg:svgBlip xmlns:asvg="http://schemas.microsoft.com/office/drawing/2016/SVG/main" xmlns="" r:embed="rId6"/>
                </a:ext>
              </a:extLst>
            </a:blip>
            <a:stretch>
              <a:fillRect/>
            </a:stretch>
          </a:blipFill>
        </p:spPr>
        <p:txBody>
          <a:bodyPr/>
          <a:lstStyle/>
          <a:p>
            <a:endParaRPr lang="en-US"/>
          </a:p>
        </p:txBody>
      </p:sp>
      <p:grpSp>
        <p:nvGrpSpPr>
          <p:cNvPr id="87" name="Group 87"/>
          <p:cNvGrpSpPr/>
          <p:nvPr/>
        </p:nvGrpSpPr>
        <p:grpSpPr>
          <a:xfrm>
            <a:off x="7791163" y="7286366"/>
            <a:ext cx="3244216" cy="1512865"/>
            <a:chOff x="0" y="0"/>
            <a:chExt cx="4325621" cy="2017153"/>
          </a:xfrm>
        </p:grpSpPr>
        <p:grpSp>
          <p:nvGrpSpPr>
            <p:cNvPr id="88" name="Group 88"/>
            <p:cNvGrpSpPr/>
            <p:nvPr/>
          </p:nvGrpSpPr>
          <p:grpSpPr>
            <a:xfrm rot="-10800000">
              <a:off x="0" y="0"/>
              <a:ext cx="4325621" cy="2017153"/>
              <a:chOff x="0" y="0"/>
              <a:chExt cx="18271613" cy="8520545"/>
            </a:xfrm>
          </p:grpSpPr>
          <p:sp>
            <p:nvSpPr>
              <p:cNvPr id="89" name="Freeform 89"/>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CECA9D"/>
              </a:solidFill>
            </p:spPr>
            <p:txBody>
              <a:bodyPr/>
              <a:lstStyle/>
              <a:p>
                <a:endParaRPr lang="en-US"/>
              </a:p>
            </p:txBody>
          </p:sp>
        </p:grpSp>
        <p:grpSp>
          <p:nvGrpSpPr>
            <p:cNvPr id="90" name="Group 90"/>
            <p:cNvGrpSpPr>
              <a:grpSpLocks noChangeAspect="1"/>
            </p:cNvGrpSpPr>
            <p:nvPr/>
          </p:nvGrpSpPr>
          <p:grpSpPr>
            <a:xfrm rot="5400000">
              <a:off x="178357" y="445768"/>
              <a:ext cx="456301" cy="395157"/>
              <a:chOff x="0" y="0"/>
              <a:chExt cx="6350000" cy="5499100"/>
            </a:xfrm>
          </p:grpSpPr>
          <p:sp>
            <p:nvSpPr>
              <p:cNvPr id="91" name="Freeform 9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ECA9D"/>
              </a:solidFill>
            </p:spPr>
            <p:txBody>
              <a:bodyPr/>
              <a:lstStyle/>
              <a:p>
                <a:endParaRPr lang="en-US"/>
              </a:p>
            </p:txBody>
          </p:sp>
        </p:grpSp>
        <p:sp>
          <p:nvSpPr>
            <p:cNvPr id="92" name="TextBox 92"/>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007C72"/>
                  </a:solidFill>
                  <a:latin typeface="HK Grotesk Semi-Bold"/>
                </a:rPr>
                <a:t>Presentations </a:t>
              </a:r>
            </a:p>
            <a:p>
              <a:pPr>
                <a:lnSpc>
                  <a:spcPts val="1624"/>
                </a:lnSpc>
              </a:pPr>
              <a:r>
                <a:rPr lang="en-US" sz="1400">
                  <a:solidFill>
                    <a:srgbClr val="007C72"/>
                  </a:solidFill>
                  <a:latin typeface="HK Grotesk Medium"/>
                </a:rPr>
                <a:t>are communication tools that can be used as demonstrations, lectures, speeches, and more.</a:t>
              </a:r>
            </a:p>
          </p:txBody>
        </p:sp>
      </p:grpSp>
      <p:grpSp>
        <p:nvGrpSpPr>
          <p:cNvPr id="93" name="Group 93"/>
          <p:cNvGrpSpPr/>
          <p:nvPr/>
        </p:nvGrpSpPr>
        <p:grpSpPr>
          <a:xfrm>
            <a:off x="7791163" y="5414666"/>
            <a:ext cx="3244216" cy="1512865"/>
            <a:chOff x="0" y="0"/>
            <a:chExt cx="4325621" cy="2017153"/>
          </a:xfrm>
        </p:grpSpPr>
        <p:grpSp>
          <p:nvGrpSpPr>
            <p:cNvPr id="94" name="Group 94"/>
            <p:cNvGrpSpPr/>
            <p:nvPr/>
          </p:nvGrpSpPr>
          <p:grpSpPr>
            <a:xfrm rot="-10800000">
              <a:off x="0" y="0"/>
              <a:ext cx="4325621" cy="2017153"/>
              <a:chOff x="0" y="0"/>
              <a:chExt cx="18271613" cy="8520545"/>
            </a:xfrm>
          </p:grpSpPr>
          <p:sp>
            <p:nvSpPr>
              <p:cNvPr id="95" name="Freeform 95"/>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CECA9D"/>
              </a:solidFill>
            </p:spPr>
            <p:txBody>
              <a:bodyPr/>
              <a:lstStyle/>
              <a:p>
                <a:endParaRPr lang="en-US"/>
              </a:p>
            </p:txBody>
          </p:sp>
        </p:grpSp>
        <p:grpSp>
          <p:nvGrpSpPr>
            <p:cNvPr id="96" name="Group 96"/>
            <p:cNvGrpSpPr>
              <a:grpSpLocks noChangeAspect="1"/>
            </p:cNvGrpSpPr>
            <p:nvPr/>
          </p:nvGrpSpPr>
          <p:grpSpPr>
            <a:xfrm rot="5400000">
              <a:off x="178357" y="445768"/>
              <a:ext cx="456301" cy="395157"/>
              <a:chOff x="0" y="0"/>
              <a:chExt cx="6350000" cy="5499100"/>
            </a:xfrm>
          </p:grpSpPr>
          <p:sp>
            <p:nvSpPr>
              <p:cNvPr id="97" name="Freeform 9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ECA9D"/>
              </a:solidFill>
            </p:spPr>
            <p:txBody>
              <a:bodyPr/>
              <a:lstStyle/>
              <a:p>
                <a:endParaRPr lang="en-US"/>
              </a:p>
            </p:txBody>
          </p:sp>
        </p:grpSp>
        <p:sp>
          <p:nvSpPr>
            <p:cNvPr id="98" name="TextBox 98"/>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007C72"/>
                  </a:solidFill>
                  <a:latin typeface="HK Grotesk Semi-Bold"/>
                </a:rPr>
                <a:t>Presentations </a:t>
              </a:r>
            </a:p>
            <a:p>
              <a:pPr>
                <a:lnSpc>
                  <a:spcPts val="1624"/>
                </a:lnSpc>
              </a:pPr>
              <a:r>
                <a:rPr lang="en-US" sz="1400">
                  <a:solidFill>
                    <a:srgbClr val="007C72"/>
                  </a:solidFill>
                  <a:latin typeface="HK Grotesk Medium"/>
                </a:rPr>
                <a:t>are communication tools that can be used as demonstrations, lectures, speeches, and more.</a:t>
              </a:r>
            </a:p>
          </p:txBody>
        </p:sp>
      </p:grpSp>
      <p:grpSp>
        <p:nvGrpSpPr>
          <p:cNvPr id="99" name="Group 99"/>
          <p:cNvGrpSpPr/>
          <p:nvPr/>
        </p:nvGrpSpPr>
        <p:grpSpPr>
          <a:xfrm>
            <a:off x="7791163" y="3526143"/>
            <a:ext cx="3244216" cy="1512865"/>
            <a:chOff x="0" y="0"/>
            <a:chExt cx="4325621" cy="2017153"/>
          </a:xfrm>
        </p:grpSpPr>
        <p:grpSp>
          <p:nvGrpSpPr>
            <p:cNvPr id="100" name="Group 100"/>
            <p:cNvGrpSpPr/>
            <p:nvPr/>
          </p:nvGrpSpPr>
          <p:grpSpPr>
            <a:xfrm rot="-10800000">
              <a:off x="0" y="0"/>
              <a:ext cx="4325621" cy="2017153"/>
              <a:chOff x="0" y="0"/>
              <a:chExt cx="18271613" cy="8520545"/>
            </a:xfrm>
          </p:grpSpPr>
          <p:sp>
            <p:nvSpPr>
              <p:cNvPr id="101" name="Freeform 101"/>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CECA9D"/>
              </a:solidFill>
            </p:spPr>
            <p:txBody>
              <a:bodyPr/>
              <a:lstStyle/>
              <a:p>
                <a:endParaRPr lang="en-US"/>
              </a:p>
            </p:txBody>
          </p:sp>
        </p:grpSp>
        <p:grpSp>
          <p:nvGrpSpPr>
            <p:cNvPr id="102" name="Group 102"/>
            <p:cNvGrpSpPr>
              <a:grpSpLocks noChangeAspect="1"/>
            </p:cNvGrpSpPr>
            <p:nvPr/>
          </p:nvGrpSpPr>
          <p:grpSpPr>
            <a:xfrm rot="5400000">
              <a:off x="178357" y="445768"/>
              <a:ext cx="456301" cy="395157"/>
              <a:chOff x="0" y="0"/>
              <a:chExt cx="6350000" cy="5499100"/>
            </a:xfrm>
          </p:grpSpPr>
          <p:sp>
            <p:nvSpPr>
              <p:cNvPr id="103" name="Freeform 10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ECA9D"/>
              </a:solidFill>
            </p:spPr>
            <p:txBody>
              <a:bodyPr/>
              <a:lstStyle/>
              <a:p>
                <a:endParaRPr lang="en-US"/>
              </a:p>
            </p:txBody>
          </p:sp>
        </p:grpSp>
        <p:sp>
          <p:nvSpPr>
            <p:cNvPr id="104" name="TextBox 104"/>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007C72"/>
                  </a:solidFill>
                  <a:latin typeface="HK Grotesk Semi-Bold"/>
                </a:rPr>
                <a:t>Presentations </a:t>
              </a:r>
            </a:p>
            <a:p>
              <a:pPr>
                <a:lnSpc>
                  <a:spcPts val="1624"/>
                </a:lnSpc>
              </a:pPr>
              <a:r>
                <a:rPr lang="en-US" sz="1400">
                  <a:solidFill>
                    <a:srgbClr val="007C72"/>
                  </a:solidFill>
                  <a:latin typeface="HK Grotesk Medium"/>
                </a:rPr>
                <a:t>are communication tools that can be used as demonstrations, lectures, speeches, and more.</a:t>
              </a:r>
            </a:p>
          </p:txBody>
        </p:sp>
      </p:grpSp>
      <p:sp>
        <p:nvSpPr>
          <p:cNvPr id="105" name="TextBox 105"/>
          <p:cNvSpPr txBox="1"/>
          <p:nvPr/>
        </p:nvSpPr>
        <p:spPr>
          <a:xfrm>
            <a:off x="11935319" y="2735629"/>
            <a:ext cx="689170" cy="395834"/>
          </a:xfrm>
          <a:prstGeom prst="rect">
            <a:avLst/>
          </a:prstGeom>
        </p:spPr>
        <p:txBody>
          <a:bodyPr lIns="0" tIns="0" rIns="0" bIns="0" rtlCol="0" anchor="t">
            <a:spAutoFit/>
          </a:bodyPr>
          <a:lstStyle/>
          <a:p>
            <a:pPr algn="ctr">
              <a:lnSpc>
                <a:spcPts val="3243"/>
              </a:lnSpc>
            </a:pPr>
            <a:r>
              <a:rPr lang="en-US" sz="2317" spc="-166">
                <a:solidFill>
                  <a:srgbClr val="007C72"/>
                </a:solidFill>
                <a:latin typeface="Garet Bold"/>
              </a:rPr>
              <a:t>2021</a:t>
            </a:r>
          </a:p>
        </p:txBody>
      </p:sp>
      <p:sp>
        <p:nvSpPr>
          <p:cNvPr id="106" name="TextBox 106"/>
          <p:cNvSpPr txBox="1"/>
          <p:nvPr/>
        </p:nvSpPr>
        <p:spPr>
          <a:xfrm>
            <a:off x="11899515" y="4021721"/>
            <a:ext cx="760779" cy="395834"/>
          </a:xfrm>
          <a:prstGeom prst="rect">
            <a:avLst/>
          </a:prstGeom>
        </p:spPr>
        <p:txBody>
          <a:bodyPr lIns="0" tIns="0" rIns="0" bIns="0" rtlCol="0" anchor="t">
            <a:spAutoFit/>
          </a:bodyPr>
          <a:lstStyle/>
          <a:p>
            <a:pPr algn="ctr">
              <a:lnSpc>
                <a:spcPts val="3243"/>
              </a:lnSpc>
            </a:pPr>
            <a:r>
              <a:rPr lang="en-US" sz="2317" spc="-166">
                <a:solidFill>
                  <a:srgbClr val="007C72"/>
                </a:solidFill>
                <a:latin typeface="Garet Bold"/>
              </a:rPr>
              <a:t>2020</a:t>
            </a:r>
          </a:p>
        </p:txBody>
      </p:sp>
      <p:sp>
        <p:nvSpPr>
          <p:cNvPr id="107" name="TextBox 107"/>
          <p:cNvSpPr txBox="1"/>
          <p:nvPr/>
        </p:nvSpPr>
        <p:spPr>
          <a:xfrm>
            <a:off x="11935319" y="8654216"/>
            <a:ext cx="689170" cy="299284"/>
          </a:xfrm>
          <a:prstGeom prst="rect">
            <a:avLst/>
          </a:prstGeom>
        </p:spPr>
        <p:txBody>
          <a:bodyPr lIns="0" tIns="0" rIns="0" bIns="0" rtlCol="0" anchor="t">
            <a:spAutoFit/>
          </a:bodyPr>
          <a:lstStyle/>
          <a:p>
            <a:pPr algn="ctr">
              <a:lnSpc>
                <a:spcPts val="2404"/>
              </a:lnSpc>
            </a:pPr>
            <a:r>
              <a:rPr lang="en-US" sz="1717" spc="-123">
                <a:solidFill>
                  <a:srgbClr val="007C72"/>
                </a:solidFill>
                <a:latin typeface="Garet Bold"/>
              </a:rPr>
              <a:t>START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33106" y="-2106085"/>
            <a:ext cx="22191903" cy="13908957"/>
            <a:chOff x="0" y="0"/>
            <a:chExt cx="6859207" cy="4299064"/>
          </a:xfrm>
        </p:grpSpPr>
        <p:sp>
          <p:nvSpPr>
            <p:cNvPr id="3" name="Freeform 3"/>
            <p:cNvSpPr/>
            <p:nvPr/>
          </p:nvSpPr>
          <p:spPr>
            <a:xfrm>
              <a:off x="0" y="0"/>
              <a:ext cx="6859208" cy="4299064"/>
            </a:xfrm>
            <a:custGeom>
              <a:avLst/>
              <a:gdLst/>
              <a:ahLst/>
              <a:cxnLst/>
              <a:rect l="l" t="t" r="r" b="b"/>
              <a:pathLst>
                <a:path w="6859208" h="4299064">
                  <a:moveTo>
                    <a:pt x="6859208" y="4299064"/>
                  </a:moveTo>
                  <a:lnTo>
                    <a:pt x="0" y="4299064"/>
                  </a:lnTo>
                  <a:lnTo>
                    <a:pt x="0" y="0"/>
                  </a:lnTo>
                  <a:lnTo>
                    <a:pt x="6859208" y="4299064"/>
                  </a:lnTo>
                  <a:close/>
                </a:path>
              </a:pathLst>
            </a:custGeom>
            <a:solidFill>
              <a:srgbClr val="FFFFFF"/>
            </a:solidFill>
          </p:spPr>
          <p:txBody>
            <a:bodyPr/>
            <a:lstStyle/>
            <a:p>
              <a:endParaRPr lang="en-US"/>
            </a:p>
          </p:txBody>
        </p:sp>
      </p:grpSp>
      <p:sp>
        <p:nvSpPr>
          <p:cNvPr id="4" name="Freeform 4"/>
          <p:cNvSpPr/>
          <p:nvPr/>
        </p:nvSpPr>
        <p:spPr>
          <a:xfrm>
            <a:off x="5008756" y="-9476380"/>
            <a:ext cx="14009607" cy="13959393"/>
          </a:xfrm>
          <a:custGeom>
            <a:avLst/>
            <a:gdLst/>
            <a:ahLst/>
            <a:cxnLst/>
            <a:rect l="l" t="t" r="r" b="b"/>
            <a:pathLst>
              <a:path w="14009607" h="13959393">
                <a:moveTo>
                  <a:pt x="0" y="0"/>
                </a:moveTo>
                <a:lnTo>
                  <a:pt x="14009607" y="0"/>
                </a:lnTo>
                <a:lnTo>
                  <a:pt x="14009607" y="13959394"/>
                </a:lnTo>
                <a:lnTo>
                  <a:pt x="0" y="139593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5" name="Group 5"/>
          <p:cNvGrpSpPr/>
          <p:nvPr/>
        </p:nvGrpSpPr>
        <p:grpSpPr>
          <a:xfrm>
            <a:off x="1731570" y="4214109"/>
            <a:ext cx="2222089" cy="4920967"/>
            <a:chOff x="0" y="0"/>
            <a:chExt cx="864227" cy="1913890"/>
          </a:xfrm>
        </p:grpSpPr>
        <p:sp>
          <p:nvSpPr>
            <p:cNvPr id="6" name="Freeform 6"/>
            <p:cNvSpPr/>
            <p:nvPr/>
          </p:nvSpPr>
          <p:spPr>
            <a:xfrm>
              <a:off x="0" y="0"/>
              <a:ext cx="864227" cy="1913890"/>
            </a:xfrm>
            <a:custGeom>
              <a:avLst/>
              <a:gdLst/>
              <a:ahLst/>
              <a:cxnLst/>
              <a:rect l="l" t="t" r="r" b="b"/>
              <a:pathLst>
                <a:path w="864227" h="1913890">
                  <a:moveTo>
                    <a:pt x="0" y="0"/>
                  </a:moveTo>
                  <a:lnTo>
                    <a:pt x="864227" y="0"/>
                  </a:lnTo>
                  <a:lnTo>
                    <a:pt x="864227" y="1913890"/>
                  </a:lnTo>
                  <a:lnTo>
                    <a:pt x="0" y="1913890"/>
                  </a:lnTo>
                  <a:close/>
                </a:path>
              </a:pathLst>
            </a:custGeom>
            <a:solidFill>
              <a:srgbClr val="EAE6B8">
                <a:alpha val="76863"/>
              </a:srgbClr>
            </a:solidFill>
          </p:spPr>
          <p:txBody>
            <a:bodyPr/>
            <a:lstStyle/>
            <a:p>
              <a:endParaRPr lang="en-US"/>
            </a:p>
          </p:txBody>
        </p:sp>
      </p:grpSp>
      <p:grpSp>
        <p:nvGrpSpPr>
          <p:cNvPr id="7" name="Group 7"/>
          <p:cNvGrpSpPr/>
          <p:nvPr/>
        </p:nvGrpSpPr>
        <p:grpSpPr>
          <a:xfrm>
            <a:off x="4195490" y="4214109"/>
            <a:ext cx="2222089" cy="4920967"/>
            <a:chOff x="0" y="0"/>
            <a:chExt cx="864227" cy="1913890"/>
          </a:xfrm>
        </p:grpSpPr>
        <p:sp>
          <p:nvSpPr>
            <p:cNvPr id="8" name="Freeform 8"/>
            <p:cNvSpPr/>
            <p:nvPr/>
          </p:nvSpPr>
          <p:spPr>
            <a:xfrm>
              <a:off x="0" y="0"/>
              <a:ext cx="864227" cy="1913890"/>
            </a:xfrm>
            <a:custGeom>
              <a:avLst/>
              <a:gdLst/>
              <a:ahLst/>
              <a:cxnLst/>
              <a:rect l="l" t="t" r="r" b="b"/>
              <a:pathLst>
                <a:path w="864227" h="1913890">
                  <a:moveTo>
                    <a:pt x="0" y="0"/>
                  </a:moveTo>
                  <a:lnTo>
                    <a:pt x="864227" y="0"/>
                  </a:lnTo>
                  <a:lnTo>
                    <a:pt x="864227" y="1913890"/>
                  </a:lnTo>
                  <a:lnTo>
                    <a:pt x="0" y="1913890"/>
                  </a:lnTo>
                  <a:close/>
                </a:path>
              </a:pathLst>
            </a:custGeom>
            <a:solidFill>
              <a:srgbClr val="EAE6B8">
                <a:alpha val="76863"/>
              </a:srgbClr>
            </a:solidFill>
          </p:spPr>
          <p:txBody>
            <a:bodyPr/>
            <a:lstStyle/>
            <a:p>
              <a:endParaRPr lang="en-US"/>
            </a:p>
          </p:txBody>
        </p:sp>
      </p:grpSp>
      <p:grpSp>
        <p:nvGrpSpPr>
          <p:cNvPr id="9" name="Group 9"/>
          <p:cNvGrpSpPr/>
          <p:nvPr/>
        </p:nvGrpSpPr>
        <p:grpSpPr>
          <a:xfrm>
            <a:off x="6659410" y="4214109"/>
            <a:ext cx="2222089" cy="4920967"/>
            <a:chOff x="0" y="0"/>
            <a:chExt cx="864227" cy="1913890"/>
          </a:xfrm>
        </p:grpSpPr>
        <p:sp>
          <p:nvSpPr>
            <p:cNvPr id="10" name="Freeform 10"/>
            <p:cNvSpPr/>
            <p:nvPr/>
          </p:nvSpPr>
          <p:spPr>
            <a:xfrm>
              <a:off x="0" y="0"/>
              <a:ext cx="864227" cy="1913890"/>
            </a:xfrm>
            <a:custGeom>
              <a:avLst/>
              <a:gdLst/>
              <a:ahLst/>
              <a:cxnLst/>
              <a:rect l="l" t="t" r="r" b="b"/>
              <a:pathLst>
                <a:path w="864227" h="1913890">
                  <a:moveTo>
                    <a:pt x="0" y="0"/>
                  </a:moveTo>
                  <a:lnTo>
                    <a:pt x="864227" y="0"/>
                  </a:lnTo>
                  <a:lnTo>
                    <a:pt x="864227" y="1913890"/>
                  </a:lnTo>
                  <a:lnTo>
                    <a:pt x="0" y="1913890"/>
                  </a:lnTo>
                  <a:close/>
                </a:path>
              </a:pathLst>
            </a:custGeom>
            <a:solidFill>
              <a:srgbClr val="EAE6B8">
                <a:alpha val="76863"/>
              </a:srgbClr>
            </a:solidFill>
          </p:spPr>
          <p:txBody>
            <a:bodyPr/>
            <a:lstStyle/>
            <a:p>
              <a:endParaRPr lang="en-US"/>
            </a:p>
          </p:txBody>
        </p:sp>
      </p:grpSp>
      <p:grpSp>
        <p:nvGrpSpPr>
          <p:cNvPr id="11" name="Group 11"/>
          <p:cNvGrpSpPr/>
          <p:nvPr/>
        </p:nvGrpSpPr>
        <p:grpSpPr>
          <a:xfrm>
            <a:off x="9123330" y="4214109"/>
            <a:ext cx="2222089" cy="4920967"/>
            <a:chOff x="0" y="0"/>
            <a:chExt cx="864227" cy="1913890"/>
          </a:xfrm>
        </p:grpSpPr>
        <p:sp>
          <p:nvSpPr>
            <p:cNvPr id="12" name="Freeform 12"/>
            <p:cNvSpPr/>
            <p:nvPr/>
          </p:nvSpPr>
          <p:spPr>
            <a:xfrm>
              <a:off x="0" y="0"/>
              <a:ext cx="864227" cy="1913890"/>
            </a:xfrm>
            <a:custGeom>
              <a:avLst/>
              <a:gdLst/>
              <a:ahLst/>
              <a:cxnLst/>
              <a:rect l="l" t="t" r="r" b="b"/>
              <a:pathLst>
                <a:path w="864227" h="1913890">
                  <a:moveTo>
                    <a:pt x="0" y="0"/>
                  </a:moveTo>
                  <a:lnTo>
                    <a:pt x="864227" y="0"/>
                  </a:lnTo>
                  <a:lnTo>
                    <a:pt x="864227" y="1913890"/>
                  </a:lnTo>
                  <a:lnTo>
                    <a:pt x="0" y="1913890"/>
                  </a:lnTo>
                  <a:close/>
                </a:path>
              </a:pathLst>
            </a:custGeom>
            <a:solidFill>
              <a:srgbClr val="EAE6B8">
                <a:alpha val="76863"/>
              </a:srgbClr>
            </a:solidFill>
          </p:spPr>
          <p:txBody>
            <a:bodyPr/>
            <a:lstStyle/>
            <a:p>
              <a:endParaRPr lang="en-US"/>
            </a:p>
          </p:txBody>
        </p:sp>
      </p:grpSp>
      <p:grpSp>
        <p:nvGrpSpPr>
          <p:cNvPr id="13" name="Group 13"/>
          <p:cNvGrpSpPr/>
          <p:nvPr/>
        </p:nvGrpSpPr>
        <p:grpSpPr>
          <a:xfrm>
            <a:off x="4136186" y="3223553"/>
            <a:ext cx="2340696" cy="1259461"/>
            <a:chOff x="0" y="0"/>
            <a:chExt cx="3120928" cy="1679281"/>
          </a:xfrm>
        </p:grpSpPr>
        <p:grpSp>
          <p:nvGrpSpPr>
            <p:cNvPr id="14" name="Group 14"/>
            <p:cNvGrpSpPr/>
            <p:nvPr/>
          </p:nvGrpSpPr>
          <p:grpSpPr>
            <a:xfrm rot="5400000">
              <a:off x="720823" y="-720823"/>
              <a:ext cx="1679281" cy="3120928"/>
              <a:chOff x="0" y="0"/>
              <a:chExt cx="2734528" cy="5082095"/>
            </a:xfrm>
          </p:grpSpPr>
          <p:sp>
            <p:nvSpPr>
              <p:cNvPr id="15" name="Freeform 15"/>
              <p:cNvSpPr/>
              <p:nvPr/>
            </p:nvSpPr>
            <p:spPr>
              <a:xfrm>
                <a:off x="0" y="0"/>
                <a:ext cx="2734528" cy="5082095"/>
              </a:xfrm>
              <a:custGeom>
                <a:avLst/>
                <a:gdLst/>
                <a:ahLst/>
                <a:cxnLst/>
                <a:rect l="l" t="t" r="r" b="b"/>
                <a:pathLst>
                  <a:path w="2734528" h="5082095">
                    <a:moveTo>
                      <a:pt x="1324610" y="0"/>
                    </a:moveTo>
                    <a:lnTo>
                      <a:pt x="0" y="0"/>
                    </a:lnTo>
                    <a:lnTo>
                      <a:pt x="0" y="3757485"/>
                    </a:lnTo>
                    <a:lnTo>
                      <a:pt x="1324610" y="5082095"/>
                    </a:lnTo>
                    <a:lnTo>
                      <a:pt x="2734528" y="5082095"/>
                    </a:lnTo>
                    <a:lnTo>
                      <a:pt x="2734528" y="0"/>
                    </a:lnTo>
                    <a:lnTo>
                      <a:pt x="1324610" y="0"/>
                    </a:lnTo>
                    <a:close/>
                  </a:path>
                </a:pathLst>
              </a:custGeom>
              <a:solidFill>
                <a:srgbClr val="CECA9D"/>
              </a:solidFill>
            </p:spPr>
            <p:txBody>
              <a:bodyPr/>
              <a:lstStyle/>
              <a:p>
                <a:endParaRPr lang="en-US"/>
              </a:p>
            </p:txBody>
          </p:sp>
        </p:grpSp>
        <p:sp>
          <p:nvSpPr>
            <p:cNvPr id="16" name="Freeform 16"/>
            <p:cNvSpPr/>
            <p:nvPr/>
          </p:nvSpPr>
          <p:spPr>
            <a:xfrm rot="5400000">
              <a:off x="-82810" y="82810"/>
              <a:ext cx="990116" cy="824497"/>
            </a:xfrm>
            <a:custGeom>
              <a:avLst/>
              <a:gdLst/>
              <a:ahLst/>
              <a:cxnLst/>
              <a:rect l="l" t="t" r="r" b="b"/>
              <a:pathLst>
                <a:path w="990116" h="824497">
                  <a:moveTo>
                    <a:pt x="0" y="0"/>
                  </a:moveTo>
                  <a:lnTo>
                    <a:pt x="990117" y="0"/>
                  </a:lnTo>
                  <a:lnTo>
                    <a:pt x="990117" y="824497"/>
                  </a:lnTo>
                  <a:lnTo>
                    <a:pt x="0" y="824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17" name="Group 17"/>
            <p:cNvGrpSpPr>
              <a:grpSpLocks noChangeAspect="1"/>
            </p:cNvGrpSpPr>
            <p:nvPr/>
          </p:nvGrpSpPr>
          <p:grpSpPr>
            <a:xfrm rot="-5400000">
              <a:off x="362608" y="33169"/>
              <a:ext cx="495058" cy="428720"/>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solidFill>
            </p:spPr>
            <p:txBody>
              <a:bodyPr/>
              <a:lstStyle/>
              <a:p>
                <a:endParaRPr lang="en-US"/>
              </a:p>
            </p:txBody>
          </p:sp>
        </p:grpSp>
      </p:grpSp>
      <p:grpSp>
        <p:nvGrpSpPr>
          <p:cNvPr id="19" name="Group 19"/>
          <p:cNvGrpSpPr/>
          <p:nvPr/>
        </p:nvGrpSpPr>
        <p:grpSpPr>
          <a:xfrm>
            <a:off x="6600106" y="3228488"/>
            <a:ext cx="2340696" cy="1259461"/>
            <a:chOff x="0" y="0"/>
            <a:chExt cx="3120928" cy="1679281"/>
          </a:xfrm>
        </p:grpSpPr>
        <p:grpSp>
          <p:nvGrpSpPr>
            <p:cNvPr id="20" name="Group 20"/>
            <p:cNvGrpSpPr/>
            <p:nvPr/>
          </p:nvGrpSpPr>
          <p:grpSpPr>
            <a:xfrm rot="5400000">
              <a:off x="720823" y="-720823"/>
              <a:ext cx="1679281" cy="3120928"/>
              <a:chOff x="0" y="0"/>
              <a:chExt cx="2734528" cy="5082095"/>
            </a:xfrm>
          </p:grpSpPr>
          <p:sp>
            <p:nvSpPr>
              <p:cNvPr id="21" name="Freeform 21"/>
              <p:cNvSpPr/>
              <p:nvPr/>
            </p:nvSpPr>
            <p:spPr>
              <a:xfrm>
                <a:off x="0" y="0"/>
                <a:ext cx="2734528" cy="5082095"/>
              </a:xfrm>
              <a:custGeom>
                <a:avLst/>
                <a:gdLst/>
                <a:ahLst/>
                <a:cxnLst/>
                <a:rect l="l" t="t" r="r" b="b"/>
                <a:pathLst>
                  <a:path w="2734528" h="5082095">
                    <a:moveTo>
                      <a:pt x="1324610" y="0"/>
                    </a:moveTo>
                    <a:lnTo>
                      <a:pt x="0" y="0"/>
                    </a:lnTo>
                    <a:lnTo>
                      <a:pt x="0" y="3757485"/>
                    </a:lnTo>
                    <a:lnTo>
                      <a:pt x="1324610" y="5082095"/>
                    </a:lnTo>
                    <a:lnTo>
                      <a:pt x="2734528" y="5082095"/>
                    </a:lnTo>
                    <a:lnTo>
                      <a:pt x="2734528" y="0"/>
                    </a:lnTo>
                    <a:lnTo>
                      <a:pt x="1324610" y="0"/>
                    </a:lnTo>
                    <a:close/>
                  </a:path>
                </a:pathLst>
              </a:custGeom>
              <a:solidFill>
                <a:srgbClr val="CECA9D"/>
              </a:solidFill>
            </p:spPr>
            <p:txBody>
              <a:bodyPr/>
              <a:lstStyle/>
              <a:p>
                <a:endParaRPr lang="en-US"/>
              </a:p>
            </p:txBody>
          </p:sp>
        </p:grpSp>
        <p:sp>
          <p:nvSpPr>
            <p:cNvPr id="22" name="Freeform 22"/>
            <p:cNvSpPr/>
            <p:nvPr/>
          </p:nvSpPr>
          <p:spPr>
            <a:xfrm rot="5400000">
              <a:off x="-82810" y="82810"/>
              <a:ext cx="990116" cy="824497"/>
            </a:xfrm>
            <a:custGeom>
              <a:avLst/>
              <a:gdLst/>
              <a:ahLst/>
              <a:cxnLst/>
              <a:rect l="l" t="t" r="r" b="b"/>
              <a:pathLst>
                <a:path w="990116" h="824497">
                  <a:moveTo>
                    <a:pt x="0" y="0"/>
                  </a:moveTo>
                  <a:lnTo>
                    <a:pt x="990117" y="0"/>
                  </a:lnTo>
                  <a:lnTo>
                    <a:pt x="990117" y="824497"/>
                  </a:lnTo>
                  <a:lnTo>
                    <a:pt x="0" y="824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23" name="Group 23"/>
            <p:cNvGrpSpPr>
              <a:grpSpLocks noChangeAspect="1"/>
            </p:cNvGrpSpPr>
            <p:nvPr/>
          </p:nvGrpSpPr>
          <p:grpSpPr>
            <a:xfrm rot="-5400000">
              <a:off x="362608" y="33169"/>
              <a:ext cx="495058" cy="428720"/>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solidFill>
            </p:spPr>
            <p:txBody>
              <a:bodyPr/>
              <a:lstStyle/>
              <a:p>
                <a:endParaRPr lang="en-US"/>
              </a:p>
            </p:txBody>
          </p:sp>
        </p:grpSp>
      </p:grpSp>
      <p:grpSp>
        <p:nvGrpSpPr>
          <p:cNvPr id="25" name="Group 25"/>
          <p:cNvGrpSpPr/>
          <p:nvPr/>
        </p:nvGrpSpPr>
        <p:grpSpPr>
          <a:xfrm>
            <a:off x="9064026" y="3228488"/>
            <a:ext cx="2340696" cy="1259461"/>
            <a:chOff x="0" y="0"/>
            <a:chExt cx="3120928" cy="1679281"/>
          </a:xfrm>
        </p:grpSpPr>
        <p:grpSp>
          <p:nvGrpSpPr>
            <p:cNvPr id="26" name="Group 26"/>
            <p:cNvGrpSpPr/>
            <p:nvPr/>
          </p:nvGrpSpPr>
          <p:grpSpPr>
            <a:xfrm rot="5400000">
              <a:off x="720823" y="-720823"/>
              <a:ext cx="1679281" cy="3120928"/>
              <a:chOff x="0" y="0"/>
              <a:chExt cx="2734528" cy="5082095"/>
            </a:xfrm>
          </p:grpSpPr>
          <p:sp>
            <p:nvSpPr>
              <p:cNvPr id="27" name="Freeform 27"/>
              <p:cNvSpPr/>
              <p:nvPr/>
            </p:nvSpPr>
            <p:spPr>
              <a:xfrm>
                <a:off x="0" y="0"/>
                <a:ext cx="2734528" cy="5082095"/>
              </a:xfrm>
              <a:custGeom>
                <a:avLst/>
                <a:gdLst/>
                <a:ahLst/>
                <a:cxnLst/>
                <a:rect l="l" t="t" r="r" b="b"/>
                <a:pathLst>
                  <a:path w="2734528" h="5082095">
                    <a:moveTo>
                      <a:pt x="1324610" y="0"/>
                    </a:moveTo>
                    <a:lnTo>
                      <a:pt x="0" y="0"/>
                    </a:lnTo>
                    <a:lnTo>
                      <a:pt x="0" y="3757485"/>
                    </a:lnTo>
                    <a:lnTo>
                      <a:pt x="1324610" y="5082095"/>
                    </a:lnTo>
                    <a:lnTo>
                      <a:pt x="2734528" y="5082095"/>
                    </a:lnTo>
                    <a:lnTo>
                      <a:pt x="2734528" y="0"/>
                    </a:lnTo>
                    <a:lnTo>
                      <a:pt x="1324610" y="0"/>
                    </a:lnTo>
                    <a:close/>
                  </a:path>
                </a:pathLst>
              </a:custGeom>
              <a:solidFill>
                <a:srgbClr val="CECA9D"/>
              </a:solidFill>
            </p:spPr>
            <p:txBody>
              <a:bodyPr/>
              <a:lstStyle/>
              <a:p>
                <a:endParaRPr lang="en-US"/>
              </a:p>
            </p:txBody>
          </p:sp>
        </p:grpSp>
        <p:sp>
          <p:nvSpPr>
            <p:cNvPr id="28" name="Freeform 28"/>
            <p:cNvSpPr/>
            <p:nvPr/>
          </p:nvSpPr>
          <p:spPr>
            <a:xfrm rot="5400000">
              <a:off x="-82810" y="82810"/>
              <a:ext cx="990116" cy="824497"/>
            </a:xfrm>
            <a:custGeom>
              <a:avLst/>
              <a:gdLst/>
              <a:ahLst/>
              <a:cxnLst/>
              <a:rect l="l" t="t" r="r" b="b"/>
              <a:pathLst>
                <a:path w="990116" h="824497">
                  <a:moveTo>
                    <a:pt x="0" y="0"/>
                  </a:moveTo>
                  <a:lnTo>
                    <a:pt x="990117" y="0"/>
                  </a:lnTo>
                  <a:lnTo>
                    <a:pt x="990117" y="824497"/>
                  </a:lnTo>
                  <a:lnTo>
                    <a:pt x="0" y="824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29" name="Group 29"/>
            <p:cNvGrpSpPr>
              <a:grpSpLocks noChangeAspect="1"/>
            </p:cNvGrpSpPr>
            <p:nvPr/>
          </p:nvGrpSpPr>
          <p:grpSpPr>
            <a:xfrm rot="-5400000">
              <a:off x="362608" y="33169"/>
              <a:ext cx="495058" cy="428720"/>
              <a:chOff x="0" y="0"/>
              <a:chExt cx="6350000" cy="5499100"/>
            </a:xfrm>
          </p:grpSpPr>
          <p:sp>
            <p:nvSpPr>
              <p:cNvPr id="30" name="Freeform 3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solidFill>
            </p:spPr>
            <p:txBody>
              <a:bodyPr/>
              <a:lstStyle/>
              <a:p>
                <a:endParaRPr lang="en-US"/>
              </a:p>
            </p:txBody>
          </p:sp>
        </p:grpSp>
      </p:grpSp>
      <p:grpSp>
        <p:nvGrpSpPr>
          <p:cNvPr id="31" name="Group 31"/>
          <p:cNvGrpSpPr/>
          <p:nvPr/>
        </p:nvGrpSpPr>
        <p:grpSpPr>
          <a:xfrm>
            <a:off x="778437" y="4630824"/>
            <a:ext cx="10837347" cy="1116747"/>
            <a:chOff x="0" y="0"/>
            <a:chExt cx="61622883" cy="6350000"/>
          </a:xfrm>
        </p:grpSpPr>
        <p:sp>
          <p:nvSpPr>
            <p:cNvPr id="32" name="Freeform 32"/>
            <p:cNvSpPr/>
            <p:nvPr/>
          </p:nvSpPr>
          <p:spPr>
            <a:xfrm>
              <a:off x="0" y="0"/>
              <a:ext cx="61622887" cy="6350000"/>
            </a:xfrm>
            <a:custGeom>
              <a:avLst/>
              <a:gdLst/>
              <a:ahLst/>
              <a:cxnLst/>
              <a:rect l="l" t="t" r="r" b="b"/>
              <a:pathLst>
                <a:path w="61622887" h="6350000">
                  <a:moveTo>
                    <a:pt x="1324610" y="0"/>
                  </a:moveTo>
                  <a:lnTo>
                    <a:pt x="0" y="0"/>
                  </a:lnTo>
                  <a:lnTo>
                    <a:pt x="0" y="5025390"/>
                  </a:lnTo>
                  <a:lnTo>
                    <a:pt x="1324610" y="6350000"/>
                  </a:lnTo>
                  <a:lnTo>
                    <a:pt x="61622887" y="6350000"/>
                  </a:lnTo>
                  <a:lnTo>
                    <a:pt x="61622887" y="0"/>
                  </a:lnTo>
                  <a:lnTo>
                    <a:pt x="1324610" y="0"/>
                  </a:lnTo>
                  <a:close/>
                </a:path>
              </a:pathLst>
            </a:custGeom>
            <a:solidFill>
              <a:srgbClr val="007C72"/>
            </a:solidFill>
          </p:spPr>
          <p:txBody>
            <a:bodyPr/>
            <a:lstStyle/>
            <a:p>
              <a:endParaRPr lang="en-US"/>
            </a:p>
          </p:txBody>
        </p:sp>
      </p:grpSp>
      <p:grpSp>
        <p:nvGrpSpPr>
          <p:cNvPr id="33" name="Group 33"/>
          <p:cNvGrpSpPr/>
          <p:nvPr/>
        </p:nvGrpSpPr>
        <p:grpSpPr>
          <a:xfrm>
            <a:off x="778437" y="5860649"/>
            <a:ext cx="10837347" cy="1116747"/>
            <a:chOff x="0" y="0"/>
            <a:chExt cx="61622883" cy="6350000"/>
          </a:xfrm>
        </p:grpSpPr>
        <p:sp>
          <p:nvSpPr>
            <p:cNvPr id="34" name="Freeform 34"/>
            <p:cNvSpPr/>
            <p:nvPr/>
          </p:nvSpPr>
          <p:spPr>
            <a:xfrm>
              <a:off x="0" y="0"/>
              <a:ext cx="61622887" cy="6350000"/>
            </a:xfrm>
            <a:custGeom>
              <a:avLst/>
              <a:gdLst/>
              <a:ahLst/>
              <a:cxnLst/>
              <a:rect l="l" t="t" r="r" b="b"/>
              <a:pathLst>
                <a:path w="61622887" h="6350000">
                  <a:moveTo>
                    <a:pt x="1324610" y="0"/>
                  </a:moveTo>
                  <a:lnTo>
                    <a:pt x="0" y="0"/>
                  </a:lnTo>
                  <a:lnTo>
                    <a:pt x="0" y="5025390"/>
                  </a:lnTo>
                  <a:lnTo>
                    <a:pt x="1324610" y="6350000"/>
                  </a:lnTo>
                  <a:lnTo>
                    <a:pt x="61622887" y="6350000"/>
                  </a:lnTo>
                  <a:lnTo>
                    <a:pt x="61622887" y="0"/>
                  </a:lnTo>
                  <a:lnTo>
                    <a:pt x="1324610" y="0"/>
                  </a:lnTo>
                  <a:close/>
                </a:path>
              </a:pathLst>
            </a:custGeom>
            <a:solidFill>
              <a:srgbClr val="007C72"/>
            </a:solidFill>
          </p:spPr>
          <p:txBody>
            <a:bodyPr/>
            <a:lstStyle/>
            <a:p>
              <a:endParaRPr lang="en-US"/>
            </a:p>
          </p:txBody>
        </p:sp>
      </p:grpSp>
      <p:grpSp>
        <p:nvGrpSpPr>
          <p:cNvPr id="35" name="Group 35"/>
          <p:cNvGrpSpPr/>
          <p:nvPr/>
        </p:nvGrpSpPr>
        <p:grpSpPr>
          <a:xfrm>
            <a:off x="778437" y="7090473"/>
            <a:ext cx="10837347" cy="1116747"/>
            <a:chOff x="0" y="0"/>
            <a:chExt cx="61622883" cy="6350000"/>
          </a:xfrm>
        </p:grpSpPr>
        <p:sp>
          <p:nvSpPr>
            <p:cNvPr id="36" name="Freeform 36"/>
            <p:cNvSpPr/>
            <p:nvPr/>
          </p:nvSpPr>
          <p:spPr>
            <a:xfrm>
              <a:off x="0" y="0"/>
              <a:ext cx="61622887" cy="6350000"/>
            </a:xfrm>
            <a:custGeom>
              <a:avLst/>
              <a:gdLst/>
              <a:ahLst/>
              <a:cxnLst/>
              <a:rect l="l" t="t" r="r" b="b"/>
              <a:pathLst>
                <a:path w="61622887" h="6350000">
                  <a:moveTo>
                    <a:pt x="1324610" y="0"/>
                  </a:moveTo>
                  <a:lnTo>
                    <a:pt x="0" y="0"/>
                  </a:lnTo>
                  <a:lnTo>
                    <a:pt x="0" y="5025390"/>
                  </a:lnTo>
                  <a:lnTo>
                    <a:pt x="1324610" y="6350000"/>
                  </a:lnTo>
                  <a:lnTo>
                    <a:pt x="61622887" y="6350000"/>
                  </a:lnTo>
                  <a:lnTo>
                    <a:pt x="61622887" y="0"/>
                  </a:lnTo>
                  <a:lnTo>
                    <a:pt x="1324610" y="0"/>
                  </a:lnTo>
                  <a:close/>
                </a:path>
              </a:pathLst>
            </a:custGeom>
            <a:solidFill>
              <a:srgbClr val="007C72"/>
            </a:solidFill>
          </p:spPr>
          <p:txBody>
            <a:bodyPr/>
            <a:lstStyle/>
            <a:p>
              <a:endParaRPr lang="en-US"/>
            </a:p>
          </p:txBody>
        </p:sp>
      </p:grpSp>
      <p:grpSp>
        <p:nvGrpSpPr>
          <p:cNvPr id="37" name="Group 37"/>
          <p:cNvGrpSpPr/>
          <p:nvPr/>
        </p:nvGrpSpPr>
        <p:grpSpPr>
          <a:xfrm>
            <a:off x="778437" y="8320298"/>
            <a:ext cx="10837347" cy="1116747"/>
            <a:chOff x="0" y="0"/>
            <a:chExt cx="61622883" cy="6350000"/>
          </a:xfrm>
        </p:grpSpPr>
        <p:sp>
          <p:nvSpPr>
            <p:cNvPr id="38" name="Freeform 38"/>
            <p:cNvSpPr/>
            <p:nvPr/>
          </p:nvSpPr>
          <p:spPr>
            <a:xfrm>
              <a:off x="0" y="0"/>
              <a:ext cx="61622887" cy="6350000"/>
            </a:xfrm>
            <a:custGeom>
              <a:avLst/>
              <a:gdLst/>
              <a:ahLst/>
              <a:cxnLst/>
              <a:rect l="l" t="t" r="r" b="b"/>
              <a:pathLst>
                <a:path w="61622887" h="6350000">
                  <a:moveTo>
                    <a:pt x="1324610" y="0"/>
                  </a:moveTo>
                  <a:lnTo>
                    <a:pt x="0" y="0"/>
                  </a:lnTo>
                  <a:lnTo>
                    <a:pt x="0" y="5025390"/>
                  </a:lnTo>
                  <a:lnTo>
                    <a:pt x="1324610" y="6350000"/>
                  </a:lnTo>
                  <a:lnTo>
                    <a:pt x="61622887" y="6350000"/>
                  </a:lnTo>
                  <a:lnTo>
                    <a:pt x="61622887" y="0"/>
                  </a:lnTo>
                  <a:lnTo>
                    <a:pt x="1324610" y="0"/>
                  </a:lnTo>
                  <a:close/>
                </a:path>
              </a:pathLst>
            </a:custGeom>
            <a:solidFill>
              <a:srgbClr val="007C72"/>
            </a:solidFill>
          </p:spPr>
          <p:txBody>
            <a:bodyPr/>
            <a:lstStyle/>
            <a:p>
              <a:endParaRPr lang="en-US"/>
            </a:p>
          </p:txBody>
        </p:sp>
      </p:grpSp>
      <p:grpSp>
        <p:nvGrpSpPr>
          <p:cNvPr id="39" name="Group 39"/>
          <p:cNvGrpSpPr/>
          <p:nvPr/>
        </p:nvGrpSpPr>
        <p:grpSpPr>
          <a:xfrm>
            <a:off x="1672266" y="3228488"/>
            <a:ext cx="2340696" cy="1259461"/>
            <a:chOff x="0" y="0"/>
            <a:chExt cx="3120928" cy="1679281"/>
          </a:xfrm>
        </p:grpSpPr>
        <p:grpSp>
          <p:nvGrpSpPr>
            <p:cNvPr id="40" name="Group 40"/>
            <p:cNvGrpSpPr/>
            <p:nvPr/>
          </p:nvGrpSpPr>
          <p:grpSpPr>
            <a:xfrm rot="5400000">
              <a:off x="720823" y="-720823"/>
              <a:ext cx="1679281" cy="3120928"/>
              <a:chOff x="0" y="0"/>
              <a:chExt cx="2734528" cy="5082095"/>
            </a:xfrm>
          </p:grpSpPr>
          <p:sp>
            <p:nvSpPr>
              <p:cNvPr id="41" name="Freeform 41"/>
              <p:cNvSpPr/>
              <p:nvPr/>
            </p:nvSpPr>
            <p:spPr>
              <a:xfrm>
                <a:off x="0" y="0"/>
                <a:ext cx="2734528" cy="5082095"/>
              </a:xfrm>
              <a:custGeom>
                <a:avLst/>
                <a:gdLst/>
                <a:ahLst/>
                <a:cxnLst/>
                <a:rect l="l" t="t" r="r" b="b"/>
                <a:pathLst>
                  <a:path w="2734528" h="5082095">
                    <a:moveTo>
                      <a:pt x="1324610" y="0"/>
                    </a:moveTo>
                    <a:lnTo>
                      <a:pt x="0" y="0"/>
                    </a:lnTo>
                    <a:lnTo>
                      <a:pt x="0" y="3757485"/>
                    </a:lnTo>
                    <a:lnTo>
                      <a:pt x="1324610" y="5082095"/>
                    </a:lnTo>
                    <a:lnTo>
                      <a:pt x="2734528" y="5082095"/>
                    </a:lnTo>
                    <a:lnTo>
                      <a:pt x="2734528" y="0"/>
                    </a:lnTo>
                    <a:lnTo>
                      <a:pt x="1324610" y="0"/>
                    </a:lnTo>
                    <a:close/>
                  </a:path>
                </a:pathLst>
              </a:custGeom>
              <a:solidFill>
                <a:srgbClr val="CECA9D"/>
              </a:solidFill>
            </p:spPr>
            <p:txBody>
              <a:bodyPr/>
              <a:lstStyle/>
              <a:p>
                <a:endParaRPr lang="en-US"/>
              </a:p>
            </p:txBody>
          </p:sp>
        </p:grpSp>
        <p:sp>
          <p:nvSpPr>
            <p:cNvPr id="42" name="Freeform 42"/>
            <p:cNvSpPr/>
            <p:nvPr/>
          </p:nvSpPr>
          <p:spPr>
            <a:xfrm rot="5400000">
              <a:off x="-82810" y="82810"/>
              <a:ext cx="990116" cy="824497"/>
            </a:xfrm>
            <a:custGeom>
              <a:avLst/>
              <a:gdLst/>
              <a:ahLst/>
              <a:cxnLst/>
              <a:rect l="l" t="t" r="r" b="b"/>
              <a:pathLst>
                <a:path w="990116" h="824497">
                  <a:moveTo>
                    <a:pt x="0" y="0"/>
                  </a:moveTo>
                  <a:lnTo>
                    <a:pt x="990117" y="0"/>
                  </a:lnTo>
                  <a:lnTo>
                    <a:pt x="990117" y="824497"/>
                  </a:lnTo>
                  <a:lnTo>
                    <a:pt x="0" y="824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43" name="Group 43"/>
            <p:cNvGrpSpPr>
              <a:grpSpLocks noChangeAspect="1"/>
            </p:cNvGrpSpPr>
            <p:nvPr/>
          </p:nvGrpSpPr>
          <p:grpSpPr>
            <a:xfrm rot="-5400000">
              <a:off x="362608" y="33169"/>
              <a:ext cx="495058" cy="428720"/>
              <a:chOff x="0" y="0"/>
              <a:chExt cx="6350000" cy="5499100"/>
            </a:xfrm>
          </p:grpSpPr>
          <p:sp>
            <p:nvSpPr>
              <p:cNvPr id="44" name="Freeform 4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solidFill>
            </p:spPr>
            <p:txBody>
              <a:bodyPr/>
              <a:lstStyle/>
              <a:p>
                <a:endParaRPr lang="en-US"/>
              </a:p>
            </p:txBody>
          </p:sp>
        </p:grpSp>
      </p:grpSp>
      <p:sp>
        <p:nvSpPr>
          <p:cNvPr id="45" name="TextBox 45"/>
          <p:cNvSpPr txBox="1"/>
          <p:nvPr/>
        </p:nvSpPr>
        <p:spPr>
          <a:xfrm>
            <a:off x="9788168" y="3815183"/>
            <a:ext cx="892412" cy="313163"/>
          </a:xfrm>
          <a:prstGeom prst="rect">
            <a:avLst/>
          </a:prstGeom>
        </p:spPr>
        <p:txBody>
          <a:bodyPr lIns="0" tIns="0" rIns="0" bIns="0" rtlCol="0" anchor="t">
            <a:spAutoFit/>
          </a:bodyPr>
          <a:lstStyle/>
          <a:p>
            <a:pPr algn="ctr">
              <a:lnSpc>
                <a:spcPts val="2240"/>
              </a:lnSpc>
              <a:spcBef>
                <a:spcPct val="0"/>
              </a:spcBef>
            </a:pPr>
            <a:r>
              <a:rPr lang="ar-SA" sz="2800" b="1" dirty="0" smtClean="0">
                <a:solidFill>
                  <a:schemeClr val="bg1"/>
                </a:solidFill>
                <a:latin typeface="HK Grotesk Semi-Bold"/>
              </a:rPr>
              <a:t>محتوى</a:t>
            </a:r>
            <a:endParaRPr lang="en-US" sz="2800" b="1" dirty="0">
              <a:solidFill>
                <a:schemeClr val="bg1"/>
              </a:solidFill>
              <a:latin typeface="HK Grotesk Semi-Bold"/>
            </a:endParaRPr>
          </a:p>
        </p:txBody>
      </p:sp>
      <p:sp>
        <p:nvSpPr>
          <p:cNvPr id="46" name="TextBox 46"/>
          <p:cNvSpPr txBox="1"/>
          <p:nvPr/>
        </p:nvSpPr>
        <p:spPr>
          <a:xfrm>
            <a:off x="12276124" y="6890630"/>
            <a:ext cx="4927084" cy="1736725"/>
          </a:xfrm>
          <a:prstGeom prst="rect">
            <a:avLst/>
          </a:prstGeom>
        </p:spPr>
        <p:txBody>
          <a:bodyPr lIns="0" tIns="0" rIns="0" bIns="0" rtlCol="0" anchor="t">
            <a:spAutoFit/>
          </a:bodyPr>
          <a:lstStyle/>
          <a:p>
            <a:pPr>
              <a:lnSpc>
                <a:spcPts val="3499"/>
              </a:lnSpc>
              <a:spcBef>
                <a:spcPct val="0"/>
              </a:spcBef>
            </a:pPr>
            <a:r>
              <a:rPr lang="en-US" sz="2499">
                <a:solidFill>
                  <a:srgbClr val="7C7200"/>
                </a:solidFill>
                <a:latin typeface="HK Grotesk Medium"/>
              </a:rPr>
              <a:t>Presentations are communication tools that can be used as demonstrations, lectures, speeches, reports, and more.</a:t>
            </a:r>
          </a:p>
        </p:txBody>
      </p:sp>
      <p:sp>
        <p:nvSpPr>
          <p:cNvPr id="47" name="TextBox 47"/>
          <p:cNvSpPr txBox="1"/>
          <p:nvPr/>
        </p:nvSpPr>
        <p:spPr>
          <a:xfrm>
            <a:off x="1890898" y="4838868"/>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48" name="TextBox 48"/>
          <p:cNvSpPr txBox="1"/>
          <p:nvPr/>
        </p:nvSpPr>
        <p:spPr>
          <a:xfrm>
            <a:off x="9396811" y="4838868"/>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49" name="TextBox 49"/>
          <p:cNvSpPr txBox="1"/>
          <p:nvPr/>
        </p:nvSpPr>
        <p:spPr>
          <a:xfrm>
            <a:off x="4332230" y="4838868"/>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0" name="TextBox 50"/>
          <p:cNvSpPr txBox="1"/>
          <p:nvPr/>
        </p:nvSpPr>
        <p:spPr>
          <a:xfrm>
            <a:off x="4332230" y="6068692"/>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1" name="TextBox 51"/>
          <p:cNvSpPr txBox="1"/>
          <p:nvPr/>
        </p:nvSpPr>
        <p:spPr>
          <a:xfrm>
            <a:off x="6796150" y="6068692"/>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2" name="TextBox 52"/>
          <p:cNvSpPr txBox="1"/>
          <p:nvPr/>
        </p:nvSpPr>
        <p:spPr>
          <a:xfrm>
            <a:off x="6932891" y="8528341"/>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3" name="TextBox 53"/>
          <p:cNvSpPr txBox="1"/>
          <p:nvPr/>
        </p:nvSpPr>
        <p:spPr>
          <a:xfrm>
            <a:off x="4332230" y="7298517"/>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4" name="TextBox 54"/>
          <p:cNvSpPr txBox="1"/>
          <p:nvPr/>
        </p:nvSpPr>
        <p:spPr>
          <a:xfrm>
            <a:off x="4332230" y="8528341"/>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5" name="TextBox 55"/>
          <p:cNvSpPr txBox="1"/>
          <p:nvPr/>
        </p:nvSpPr>
        <p:spPr>
          <a:xfrm>
            <a:off x="1868310" y="6068692"/>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6" name="TextBox 56"/>
          <p:cNvSpPr txBox="1"/>
          <p:nvPr/>
        </p:nvSpPr>
        <p:spPr>
          <a:xfrm>
            <a:off x="9374223" y="6068692"/>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7" name="TextBox 57"/>
          <p:cNvSpPr txBox="1"/>
          <p:nvPr/>
        </p:nvSpPr>
        <p:spPr>
          <a:xfrm>
            <a:off x="1868310" y="7298517"/>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8" name="TextBox 58"/>
          <p:cNvSpPr txBox="1"/>
          <p:nvPr/>
        </p:nvSpPr>
        <p:spPr>
          <a:xfrm>
            <a:off x="9374223" y="7298517"/>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9" name="TextBox 59"/>
          <p:cNvSpPr txBox="1"/>
          <p:nvPr/>
        </p:nvSpPr>
        <p:spPr>
          <a:xfrm>
            <a:off x="1950202" y="3815183"/>
            <a:ext cx="2062760" cy="313163"/>
          </a:xfrm>
          <a:prstGeom prst="rect">
            <a:avLst/>
          </a:prstGeom>
        </p:spPr>
        <p:txBody>
          <a:bodyPr lIns="0" tIns="0" rIns="0" bIns="0" rtlCol="0" anchor="t">
            <a:spAutoFit/>
          </a:bodyPr>
          <a:lstStyle/>
          <a:p>
            <a:pPr algn="ctr">
              <a:lnSpc>
                <a:spcPts val="2240"/>
              </a:lnSpc>
              <a:spcBef>
                <a:spcPct val="0"/>
              </a:spcBef>
            </a:pPr>
            <a:r>
              <a:rPr lang="ar-SA" sz="2800" b="1" dirty="0" smtClean="0">
                <a:solidFill>
                  <a:schemeClr val="bg1"/>
                </a:solidFill>
                <a:latin typeface="HK Grotesk Semi-Bold"/>
              </a:rPr>
              <a:t>محتوى</a:t>
            </a:r>
            <a:endParaRPr lang="en-US" sz="2800" b="1" dirty="0">
              <a:solidFill>
                <a:schemeClr val="bg1"/>
              </a:solidFill>
              <a:latin typeface="HK Grotesk Semi-Bold"/>
            </a:endParaRPr>
          </a:p>
        </p:txBody>
      </p:sp>
      <p:sp>
        <p:nvSpPr>
          <p:cNvPr id="60" name="TextBox 60"/>
          <p:cNvSpPr txBox="1"/>
          <p:nvPr/>
        </p:nvSpPr>
        <p:spPr>
          <a:xfrm>
            <a:off x="1028700" y="4866005"/>
            <a:ext cx="471674" cy="497840"/>
          </a:xfrm>
          <a:prstGeom prst="rect">
            <a:avLst/>
          </a:prstGeom>
        </p:spPr>
        <p:txBody>
          <a:bodyPr lIns="0" tIns="0" rIns="0" bIns="0" rtlCol="0" anchor="t">
            <a:spAutoFit/>
          </a:bodyPr>
          <a:lstStyle/>
          <a:p>
            <a:pPr>
              <a:lnSpc>
                <a:spcPts val="4059"/>
              </a:lnSpc>
              <a:spcBef>
                <a:spcPct val="0"/>
              </a:spcBef>
            </a:pPr>
            <a:r>
              <a:rPr lang="en-US" sz="2899">
                <a:solidFill>
                  <a:srgbClr val="FFFFFF"/>
                </a:solidFill>
                <a:latin typeface="HK Grotesk Semi-Bold"/>
              </a:rPr>
              <a:t>01</a:t>
            </a:r>
          </a:p>
        </p:txBody>
      </p:sp>
      <p:sp>
        <p:nvSpPr>
          <p:cNvPr id="61" name="TextBox 61"/>
          <p:cNvSpPr txBox="1"/>
          <p:nvPr/>
        </p:nvSpPr>
        <p:spPr>
          <a:xfrm>
            <a:off x="1028700" y="6130077"/>
            <a:ext cx="471674" cy="497840"/>
          </a:xfrm>
          <a:prstGeom prst="rect">
            <a:avLst/>
          </a:prstGeom>
        </p:spPr>
        <p:txBody>
          <a:bodyPr lIns="0" tIns="0" rIns="0" bIns="0" rtlCol="0" anchor="t">
            <a:spAutoFit/>
          </a:bodyPr>
          <a:lstStyle/>
          <a:p>
            <a:pPr>
              <a:lnSpc>
                <a:spcPts val="4059"/>
              </a:lnSpc>
              <a:spcBef>
                <a:spcPct val="0"/>
              </a:spcBef>
            </a:pPr>
            <a:r>
              <a:rPr lang="en-US" sz="2899">
                <a:solidFill>
                  <a:srgbClr val="FFFFFF"/>
                </a:solidFill>
                <a:latin typeface="HK Grotesk Semi-Bold"/>
              </a:rPr>
              <a:t>02</a:t>
            </a:r>
          </a:p>
        </p:txBody>
      </p:sp>
      <p:sp>
        <p:nvSpPr>
          <p:cNvPr id="62" name="TextBox 62"/>
          <p:cNvSpPr txBox="1"/>
          <p:nvPr/>
        </p:nvSpPr>
        <p:spPr>
          <a:xfrm>
            <a:off x="1028700" y="7371351"/>
            <a:ext cx="471674" cy="497840"/>
          </a:xfrm>
          <a:prstGeom prst="rect">
            <a:avLst/>
          </a:prstGeom>
        </p:spPr>
        <p:txBody>
          <a:bodyPr lIns="0" tIns="0" rIns="0" bIns="0" rtlCol="0" anchor="t">
            <a:spAutoFit/>
          </a:bodyPr>
          <a:lstStyle/>
          <a:p>
            <a:pPr>
              <a:lnSpc>
                <a:spcPts val="4059"/>
              </a:lnSpc>
              <a:spcBef>
                <a:spcPct val="0"/>
              </a:spcBef>
            </a:pPr>
            <a:r>
              <a:rPr lang="en-US" sz="2899">
                <a:solidFill>
                  <a:srgbClr val="FFFFFF"/>
                </a:solidFill>
                <a:latin typeface="HK Grotesk Semi-Bold"/>
              </a:rPr>
              <a:t>03</a:t>
            </a:r>
          </a:p>
        </p:txBody>
      </p:sp>
      <p:sp>
        <p:nvSpPr>
          <p:cNvPr id="63" name="TextBox 63"/>
          <p:cNvSpPr txBox="1"/>
          <p:nvPr/>
        </p:nvSpPr>
        <p:spPr>
          <a:xfrm>
            <a:off x="1028700" y="8601176"/>
            <a:ext cx="471674" cy="497840"/>
          </a:xfrm>
          <a:prstGeom prst="rect">
            <a:avLst/>
          </a:prstGeom>
        </p:spPr>
        <p:txBody>
          <a:bodyPr lIns="0" tIns="0" rIns="0" bIns="0" rtlCol="0" anchor="t">
            <a:spAutoFit/>
          </a:bodyPr>
          <a:lstStyle/>
          <a:p>
            <a:pPr>
              <a:lnSpc>
                <a:spcPts val="4059"/>
              </a:lnSpc>
              <a:spcBef>
                <a:spcPct val="0"/>
              </a:spcBef>
            </a:pPr>
            <a:r>
              <a:rPr lang="en-US" sz="2899">
                <a:solidFill>
                  <a:srgbClr val="FFFFFF"/>
                </a:solidFill>
                <a:latin typeface="HK Grotesk Semi-Bold"/>
              </a:rPr>
              <a:t>04</a:t>
            </a:r>
          </a:p>
        </p:txBody>
      </p:sp>
      <p:sp>
        <p:nvSpPr>
          <p:cNvPr id="64" name="TextBox 64"/>
          <p:cNvSpPr txBox="1"/>
          <p:nvPr/>
        </p:nvSpPr>
        <p:spPr>
          <a:xfrm>
            <a:off x="4806889" y="3815183"/>
            <a:ext cx="999289" cy="313163"/>
          </a:xfrm>
          <a:prstGeom prst="rect">
            <a:avLst/>
          </a:prstGeom>
        </p:spPr>
        <p:txBody>
          <a:bodyPr lIns="0" tIns="0" rIns="0" bIns="0" rtlCol="0" anchor="t">
            <a:spAutoFit/>
          </a:bodyPr>
          <a:lstStyle/>
          <a:p>
            <a:pPr algn="ctr">
              <a:lnSpc>
                <a:spcPts val="2240"/>
              </a:lnSpc>
              <a:spcBef>
                <a:spcPct val="0"/>
              </a:spcBef>
            </a:pPr>
            <a:r>
              <a:rPr lang="ar-SA" sz="2800" b="1" dirty="0" smtClean="0">
                <a:solidFill>
                  <a:schemeClr val="bg1"/>
                </a:solidFill>
                <a:latin typeface="HK Grotesk Semi-Bold"/>
              </a:rPr>
              <a:t>محتوى</a:t>
            </a:r>
            <a:endParaRPr lang="en-US" sz="2800" b="1" dirty="0">
              <a:solidFill>
                <a:schemeClr val="bg1"/>
              </a:solidFill>
              <a:latin typeface="HK Grotesk Semi-Bold"/>
            </a:endParaRPr>
          </a:p>
        </p:txBody>
      </p:sp>
      <p:sp>
        <p:nvSpPr>
          <p:cNvPr id="65" name="TextBox 65"/>
          <p:cNvSpPr txBox="1"/>
          <p:nvPr/>
        </p:nvSpPr>
        <p:spPr>
          <a:xfrm>
            <a:off x="7247691" y="3815183"/>
            <a:ext cx="1045527" cy="313163"/>
          </a:xfrm>
          <a:prstGeom prst="rect">
            <a:avLst/>
          </a:prstGeom>
        </p:spPr>
        <p:txBody>
          <a:bodyPr lIns="0" tIns="0" rIns="0" bIns="0" rtlCol="0" anchor="t">
            <a:spAutoFit/>
          </a:bodyPr>
          <a:lstStyle/>
          <a:p>
            <a:pPr algn="ctr">
              <a:lnSpc>
                <a:spcPts val="2240"/>
              </a:lnSpc>
              <a:spcBef>
                <a:spcPct val="0"/>
              </a:spcBef>
            </a:pPr>
            <a:r>
              <a:rPr lang="ar-SA" sz="2800" b="1" dirty="0" smtClean="0">
                <a:solidFill>
                  <a:schemeClr val="bg1"/>
                </a:solidFill>
                <a:latin typeface="HK Grotesk Semi-Bold"/>
              </a:rPr>
              <a:t>محتوى</a:t>
            </a:r>
            <a:endParaRPr lang="en-US" sz="2800" b="1" dirty="0">
              <a:solidFill>
                <a:schemeClr val="bg1"/>
              </a:solidFill>
              <a:latin typeface="HK Grotesk Semi-Bold"/>
            </a:endParaRPr>
          </a:p>
        </p:txBody>
      </p:sp>
      <p:sp>
        <p:nvSpPr>
          <p:cNvPr id="66" name="TextBox 66"/>
          <p:cNvSpPr txBox="1"/>
          <p:nvPr/>
        </p:nvSpPr>
        <p:spPr>
          <a:xfrm>
            <a:off x="7247691" y="5033305"/>
            <a:ext cx="1045527" cy="273684"/>
          </a:xfrm>
          <a:prstGeom prst="rect">
            <a:avLst/>
          </a:prstGeom>
        </p:spPr>
        <p:txBody>
          <a:bodyPr lIns="0" tIns="0" rIns="0" bIns="0" rtlCol="0" anchor="t">
            <a:spAutoFit/>
          </a:bodyPr>
          <a:lstStyle/>
          <a:p>
            <a:pPr algn="ctr">
              <a:lnSpc>
                <a:spcPts val="2240"/>
              </a:lnSpc>
              <a:spcBef>
                <a:spcPct val="0"/>
              </a:spcBef>
            </a:pPr>
            <a:r>
              <a:rPr lang="en-US" sz="1600">
                <a:solidFill>
                  <a:srgbClr val="FFFFFF"/>
                </a:solidFill>
                <a:latin typeface="HK Grotesk Semi-Bold"/>
              </a:rPr>
              <a:t>-</a:t>
            </a:r>
          </a:p>
        </p:txBody>
      </p:sp>
      <p:sp>
        <p:nvSpPr>
          <p:cNvPr id="67" name="TextBox 67"/>
          <p:cNvSpPr txBox="1"/>
          <p:nvPr/>
        </p:nvSpPr>
        <p:spPr>
          <a:xfrm>
            <a:off x="7247691" y="7492954"/>
            <a:ext cx="1045527" cy="273684"/>
          </a:xfrm>
          <a:prstGeom prst="rect">
            <a:avLst/>
          </a:prstGeom>
        </p:spPr>
        <p:txBody>
          <a:bodyPr lIns="0" tIns="0" rIns="0" bIns="0" rtlCol="0" anchor="t">
            <a:spAutoFit/>
          </a:bodyPr>
          <a:lstStyle/>
          <a:p>
            <a:pPr algn="ctr">
              <a:lnSpc>
                <a:spcPts val="2240"/>
              </a:lnSpc>
              <a:spcBef>
                <a:spcPct val="0"/>
              </a:spcBef>
            </a:pPr>
            <a:r>
              <a:rPr lang="en-US" sz="1600">
                <a:solidFill>
                  <a:srgbClr val="FFFFFF"/>
                </a:solidFill>
                <a:latin typeface="HK Grotesk Semi-Bold"/>
              </a:rPr>
              <a:t>-</a:t>
            </a:r>
          </a:p>
        </p:txBody>
      </p:sp>
      <p:sp>
        <p:nvSpPr>
          <p:cNvPr id="68" name="TextBox 68"/>
          <p:cNvSpPr txBox="1"/>
          <p:nvPr/>
        </p:nvSpPr>
        <p:spPr>
          <a:xfrm>
            <a:off x="2458818" y="8722779"/>
            <a:ext cx="1045527" cy="273684"/>
          </a:xfrm>
          <a:prstGeom prst="rect">
            <a:avLst/>
          </a:prstGeom>
        </p:spPr>
        <p:txBody>
          <a:bodyPr lIns="0" tIns="0" rIns="0" bIns="0" rtlCol="0" anchor="t">
            <a:spAutoFit/>
          </a:bodyPr>
          <a:lstStyle/>
          <a:p>
            <a:pPr algn="ctr">
              <a:lnSpc>
                <a:spcPts val="2240"/>
              </a:lnSpc>
              <a:spcBef>
                <a:spcPct val="0"/>
              </a:spcBef>
            </a:pPr>
            <a:r>
              <a:rPr lang="en-US" sz="1600">
                <a:solidFill>
                  <a:srgbClr val="FFFFFF"/>
                </a:solidFill>
                <a:latin typeface="HK Grotesk Semi-Bold"/>
              </a:rPr>
              <a:t>-</a:t>
            </a:r>
          </a:p>
        </p:txBody>
      </p:sp>
      <p:sp>
        <p:nvSpPr>
          <p:cNvPr id="69" name="TextBox 69"/>
          <p:cNvSpPr txBox="1"/>
          <p:nvPr/>
        </p:nvSpPr>
        <p:spPr>
          <a:xfrm>
            <a:off x="9848351" y="8722779"/>
            <a:ext cx="1045527" cy="273684"/>
          </a:xfrm>
          <a:prstGeom prst="rect">
            <a:avLst/>
          </a:prstGeom>
        </p:spPr>
        <p:txBody>
          <a:bodyPr lIns="0" tIns="0" rIns="0" bIns="0" rtlCol="0" anchor="t">
            <a:spAutoFit/>
          </a:bodyPr>
          <a:lstStyle/>
          <a:p>
            <a:pPr algn="ctr">
              <a:lnSpc>
                <a:spcPts val="2240"/>
              </a:lnSpc>
              <a:spcBef>
                <a:spcPct val="0"/>
              </a:spcBef>
            </a:pPr>
            <a:r>
              <a:rPr lang="en-US" sz="1600">
                <a:solidFill>
                  <a:srgbClr val="FFFFFF"/>
                </a:solidFill>
                <a:latin typeface="HK Grotesk Semi-Bold"/>
              </a:rPr>
              <a:t>-</a:t>
            </a:r>
          </a:p>
        </p:txBody>
      </p:sp>
      <p:sp>
        <p:nvSpPr>
          <p:cNvPr id="70" name="TextBox 70"/>
          <p:cNvSpPr txBox="1"/>
          <p:nvPr/>
        </p:nvSpPr>
        <p:spPr>
          <a:xfrm>
            <a:off x="12276124" y="4726074"/>
            <a:ext cx="5164221" cy="1901844"/>
          </a:xfrm>
          <a:prstGeom prst="rect">
            <a:avLst/>
          </a:prstGeom>
        </p:spPr>
        <p:txBody>
          <a:bodyPr lIns="0" tIns="0" rIns="0" bIns="0" rtlCol="0" anchor="t">
            <a:spAutoFit/>
          </a:bodyPr>
          <a:lstStyle/>
          <a:p>
            <a:pPr marL="0" lvl="0" indent="0" algn="l">
              <a:lnSpc>
                <a:spcPts val="4900"/>
              </a:lnSpc>
              <a:spcBef>
                <a:spcPct val="0"/>
              </a:spcBef>
            </a:pPr>
            <a:r>
              <a:rPr lang="en-US" sz="5000" u="none">
                <a:solidFill>
                  <a:srgbClr val="CECA9D"/>
                </a:solidFill>
                <a:latin typeface="HK Grotesk Bold"/>
              </a:rPr>
              <a:t>Presentations are communication</a:t>
            </a:r>
          </a:p>
          <a:p>
            <a:pPr marL="0" lvl="0" indent="0" algn="l">
              <a:lnSpc>
                <a:spcPts val="4900"/>
              </a:lnSpc>
              <a:spcBef>
                <a:spcPct val="0"/>
              </a:spcBef>
            </a:pPr>
            <a:r>
              <a:rPr lang="en-US" sz="5000" u="none">
                <a:solidFill>
                  <a:srgbClr val="CECA9D"/>
                </a:solidFill>
                <a:latin typeface="HK Grotesk Bold"/>
              </a:rPr>
              <a:t>tools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52815" y="-337185"/>
            <a:ext cx="10123991" cy="10897870"/>
            <a:chOff x="0" y="0"/>
            <a:chExt cx="3693259" cy="3975573"/>
          </a:xfrm>
        </p:grpSpPr>
        <p:sp>
          <p:nvSpPr>
            <p:cNvPr id="3" name="Freeform 3"/>
            <p:cNvSpPr/>
            <p:nvPr/>
          </p:nvSpPr>
          <p:spPr>
            <a:xfrm>
              <a:off x="0" y="0"/>
              <a:ext cx="3693259" cy="3975572"/>
            </a:xfrm>
            <a:custGeom>
              <a:avLst/>
              <a:gdLst/>
              <a:ahLst/>
              <a:cxnLst/>
              <a:rect l="l" t="t" r="r" b="b"/>
              <a:pathLst>
                <a:path w="3693259" h="3975572">
                  <a:moveTo>
                    <a:pt x="0" y="0"/>
                  </a:moveTo>
                  <a:lnTo>
                    <a:pt x="3693259" y="0"/>
                  </a:lnTo>
                  <a:lnTo>
                    <a:pt x="3693259" y="3975572"/>
                  </a:lnTo>
                  <a:lnTo>
                    <a:pt x="0" y="3975572"/>
                  </a:lnTo>
                  <a:close/>
                </a:path>
              </a:pathLst>
            </a:custGeom>
            <a:solidFill>
              <a:srgbClr val="007C72"/>
            </a:solidFill>
          </p:spPr>
          <p:txBody>
            <a:bodyPr/>
            <a:lstStyle/>
            <a:p>
              <a:endParaRPr lang="en-US"/>
            </a:p>
          </p:txBody>
        </p:sp>
      </p:grpSp>
      <p:grpSp>
        <p:nvGrpSpPr>
          <p:cNvPr id="4" name="Group 4"/>
          <p:cNvGrpSpPr/>
          <p:nvPr/>
        </p:nvGrpSpPr>
        <p:grpSpPr>
          <a:xfrm>
            <a:off x="2760741" y="4597376"/>
            <a:ext cx="3341806" cy="257559"/>
            <a:chOff x="0" y="0"/>
            <a:chExt cx="1977379" cy="152400"/>
          </a:xfrm>
        </p:grpSpPr>
        <p:sp>
          <p:nvSpPr>
            <p:cNvPr id="5" name="Freeform 5"/>
            <p:cNvSpPr/>
            <p:nvPr/>
          </p:nvSpPr>
          <p:spPr>
            <a:xfrm>
              <a:off x="0" y="0"/>
              <a:ext cx="1977379" cy="152400"/>
            </a:xfrm>
            <a:custGeom>
              <a:avLst/>
              <a:gdLst/>
              <a:ahLst/>
              <a:cxnLst/>
              <a:rect l="l" t="t" r="r" b="b"/>
              <a:pathLst>
                <a:path w="1977379" h="152400">
                  <a:moveTo>
                    <a:pt x="0" y="0"/>
                  </a:moveTo>
                  <a:lnTo>
                    <a:pt x="1977379" y="0"/>
                  </a:lnTo>
                  <a:lnTo>
                    <a:pt x="1977379" y="152400"/>
                  </a:lnTo>
                  <a:lnTo>
                    <a:pt x="0" y="152400"/>
                  </a:lnTo>
                  <a:close/>
                </a:path>
              </a:pathLst>
            </a:custGeom>
            <a:solidFill>
              <a:srgbClr val="FFFFFF"/>
            </a:solidFill>
          </p:spPr>
          <p:txBody>
            <a:bodyPr/>
            <a:lstStyle/>
            <a:p>
              <a:endParaRPr lang="en-US"/>
            </a:p>
          </p:txBody>
        </p:sp>
      </p:grpSp>
      <p:sp>
        <p:nvSpPr>
          <p:cNvPr id="6" name="TextBox 6"/>
          <p:cNvSpPr txBox="1"/>
          <p:nvPr/>
        </p:nvSpPr>
        <p:spPr>
          <a:xfrm>
            <a:off x="9637296" y="3828490"/>
            <a:ext cx="6001577" cy="12985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FFFFFF"/>
                </a:solidFill>
                <a:latin typeface="HK Grotesk Medium"/>
              </a:rPr>
              <a:t>Presentations are communication tools that can be used as demonstrations, lectures, speeches, reports, and more.</a:t>
            </a:r>
          </a:p>
        </p:txBody>
      </p:sp>
      <p:sp>
        <p:nvSpPr>
          <p:cNvPr id="7" name="TextBox 7"/>
          <p:cNvSpPr txBox="1"/>
          <p:nvPr/>
        </p:nvSpPr>
        <p:spPr>
          <a:xfrm>
            <a:off x="9637296" y="2249574"/>
            <a:ext cx="6243721" cy="628377"/>
          </a:xfrm>
          <a:prstGeom prst="rect">
            <a:avLst/>
          </a:prstGeom>
        </p:spPr>
        <p:txBody>
          <a:bodyPr lIns="0" tIns="0" rIns="0" bIns="0" rtlCol="0" anchor="t">
            <a:spAutoFit/>
          </a:bodyPr>
          <a:lstStyle/>
          <a:p>
            <a:pPr marL="0" lvl="0" indent="0" algn="l">
              <a:lnSpc>
                <a:spcPts val="4900"/>
              </a:lnSpc>
              <a:spcBef>
                <a:spcPct val="0"/>
              </a:spcBef>
            </a:pPr>
            <a:r>
              <a:rPr lang="ar-SA" sz="5000" u="none" dirty="0" smtClean="0">
                <a:solidFill>
                  <a:srgbClr val="FFFFFF"/>
                </a:solidFill>
                <a:latin typeface="HK Grotesk Bold"/>
              </a:rPr>
              <a:t>إضافة عنوان هنا</a:t>
            </a:r>
          </a:p>
        </p:txBody>
      </p:sp>
      <p:grpSp>
        <p:nvGrpSpPr>
          <p:cNvPr id="8" name="Group 8"/>
          <p:cNvGrpSpPr/>
          <p:nvPr/>
        </p:nvGrpSpPr>
        <p:grpSpPr>
          <a:xfrm>
            <a:off x="1896653" y="3246519"/>
            <a:ext cx="3341806" cy="257559"/>
            <a:chOff x="0" y="0"/>
            <a:chExt cx="1977379" cy="152400"/>
          </a:xfrm>
        </p:grpSpPr>
        <p:sp>
          <p:nvSpPr>
            <p:cNvPr id="9" name="Freeform 9"/>
            <p:cNvSpPr/>
            <p:nvPr/>
          </p:nvSpPr>
          <p:spPr>
            <a:xfrm>
              <a:off x="0" y="0"/>
              <a:ext cx="1977379" cy="152400"/>
            </a:xfrm>
            <a:custGeom>
              <a:avLst/>
              <a:gdLst/>
              <a:ahLst/>
              <a:cxnLst/>
              <a:rect l="l" t="t" r="r" b="b"/>
              <a:pathLst>
                <a:path w="1977379" h="152400">
                  <a:moveTo>
                    <a:pt x="0" y="0"/>
                  </a:moveTo>
                  <a:lnTo>
                    <a:pt x="1977379" y="0"/>
                  </a:lnTo>
                  <a:lnTo>
                    <a:pt x="1977379" y="152400"/>
                  </a:lnTo>
                  <a:lnTo>
                    <a:pt x="0" y="152400"/>
                  </a:lnTo>
                  <a:close/>
                </a:path>
              </a:pathLst>
            </a:custGeom>
            <a:solidFill>
              <a:srgbClr val="FFFFFF"/>
            </a:solidFill>
          </p:spPr>
          <p:txBody>
            <a:bodyPr/>
            <a:lstStyle/>
            <a:p>
              <a:endParaRPr lang="en-US"/>
            </a:p>
          </p:txBody>
        </p:sp>
      </p:grpSp>
      <p:grpSp>
        <p:nvGrpSpPr>
          <p:cNvPr id="10" name="Group 10"/>
          <p:cNvGrpSpPr/>
          <p:nvPr/>
        </p:nvGrpSpPr>
        <p:grpSpPr>
          <a:xfrm rot="-5400000">
            <a:off x="5626591" y="3264497"/>
            <a:ext cx="275593" cy="240948"/>
            <a:chOff x="0" y="0"/>
            <a:chExt cx="1930400" cy="1687728"/>
          </a:xfrm>
        </p:grpSpPr>
        <p:sp>
          <p:nvSpPr>
            <p:cNvPr id="11" name="Freeform 11"/>
            <p:cNvSpPr/>
            <p:nvPr/>
          </p:nvSpPr>
          <p:spPr>
            <a:xfrm>
              <a:off x="0" y="0"/>
              <a:ext cx="1930400" cy="1687728"/>
            </a:xfrm>
            <a:custGeom>
              <a:avLst/>
              <a:gdLst/>
              <a:ahLst/>
              <a:cxnLst/>
              <a:rect l="l" t="t" r="r" b="b"/>
              <a:pathLst>
                <a:path w="1930400" h="1687728">
                  <a:moveTo>
                    <a:pt x="0" y="0"/>
                  </a:moveTo>
                  <a:lnTo>
                    <a:pt x="965200" y="1687728"/>
                  </a:lnTo>
                  <a:lnTo>
                    <a:pt x="1930400" y="0"/>
                  </a:lnTo>
                  <a:close/>
                </a:path>
              </a:pathLst>
            </a:custGeom>
            <a:solidFill>
              <a:srgbClr val="7C7200"/>
            </a:solidFill>
          </p:spPr>
          <p:txBody>
            <a:bodyPr/>
            <a:lstStyle/>
            <a:p>
              <a:endParaRPr lang="en-US"/>
            </a:p>
          </p:txBody>
        </p:sp>
      </p:grpSp>
      <p:grpSp>
        <p:nvGrpSpPr>
          <p:cNvPr id="12" name="Group 12"/>
          <p:cNvGrpSpPr/>
          <p:nvPr/>
        </p:nvGrpSpPr>
        <p:grpSpPr>
          <a:xfrm>
            <a:off x="1302027" y="2100366"/>
            <a:ext cx="1342116" cy="1342116"/>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C7200"/>
            </a:solidFill>
          </p:spPr>
          <p:txBody>
            <a:bodyPr/>
            <a:lstStyle/>
            <a:p>
              <a:endParaRPr lang="en-US"/>
            </a:p>
          </p:txBody>
        </p:sp>
      </p:grpSp>
      <p:grpSp>
        <p:nvGrpSpPr>
          <p:cNvPr id="14" name="Group 14"/>
          <p:cNvGrpSpPr/>
          <p:nvPr/>
        </p:nvGrpSpPr>
        <p:grpSpPr>
          <a:xfrm>
            <a:off x="1395050" y="2193390"/>
            <a:ext cx="1156068" cy="1156068"/>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16" name="Group 16"/>
          <p:cNvGrpSpPr/>
          <p:nvPr/>
        </p:nvGrpSpPr>
        <p:grpSpPr>
          <a:xfrm>
            <a:off x="1973084" y="2043711"/>
            <a:ext cx="1173505" cy="1388885"/>
            <a:chOff x="0" y="0"/>
            <a:chExt cx="637363" cy="754342"/>
          </a:xfrm>
        </p:grpSpPr>
        <p:sp>
          <p:nvSpPr>
            <p:cNvPr id="17" name="Freeform 17"/>
            <p:cNvSpPr/>
            <p:nvPr/>
          </p:nvSpPr>
          <p:spPr>
            <a:xfrm>
              <a:off x="0" y="0"/>
              <a:ext cx="637363" cy="754342"/>
            </a:xfrm>
            <a:custGeom>
              <a:avLst/>
              <a:gdLst/>
              <a:ahLst/>
              <a:cxnLst/>
              <a:rect l="l" t="t" r="r" b="b"/>
              <a:pathLst>
                <a:path w="637363" h="754342">
                  <a:moveTo>
                    <a:pt x="0" y="0"/>
                  </a:moveTo>
                  <a:lnTo>
                    <a:pt x="637363" y="0"/>
                  </a:lnTo>
                  <a:lnTo>
                    <a:pt x="637363" y="754342"/>
                  </a:lnTo>
                  <a:lnTo>
                    <a:pt x="0" y="754342"/>
                  </a:lnTo>
                  <a:close/>
                </a:path>
              </a:pathLst>
            </a:custGeom>
            <a:solidFill>
              <a:srgbClr val="FFFFFF"/>
            </a:solidFill>
          </p:spPr>
          <p:txBody>
            <a:bodyPr/>
            <a:lstStyle/>
            <a:p>
              <a:endParaRPr lang="en-US"/>
            </a:p>
          </p:txBody>
        </p:sp>
      </p:grpSp>
      <p:grpSp>
        <p:nvGrpSpPr>
          <p:cNvPr id="18" name="Group 18"/>
          <p:cNvGrpSpPr/>
          <p:nvPr/>
        </p:nvGrpSpPr>
        <p:grpSpPr>
          <a:xfrm>
            <a:off x="1395050" y="2043711"/>
            <a:ext cx="1156068" cy="1156068"/>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sp>
        <p:nvSpPr>
          <p:cNvPr id="20" name="AutoShape 20"/>
          <p:cNvSpPr/>
          <p:nvPr/>
        </p:nvSpPr>
        <p:spPr>
          <a:xfrm>
            <a:off x="1941515" y="3351994"/>
            <a:ext cx="3822872" cy="0"/>
          </a:xfrm>
          <a:prstGeom prst="line">
            <a:avLst/>
          </a:prstGeom>
          <a:ln w="85725" cap="flat">
            <a:solidFill>
              <a:srgbClr val="7C7200"/>
            </a:solidFill>
            <a:prstDash val="solid"/>
            <a:headEnd type="none" w="sm" len="sm"/>
            <a:tailEnd type="none" w="sm" len="sm"/>
          </a:ln>
        </p:spPr>
        <p:txBody>
          <a:bodyPr/>
          <a:lstStyle/>
          <a:p>
            <a:endParaRPr lang="en-US"/>
          </a:p>
        </p:txBody>
      </p:sp>
      <p:sp>
        <p:nvSpPr>
          <p:cNvPr id="21" name="TextBox 21"/>
          <p:cNvSpPr txBox="1"/>
          <p:nvPr/>
        </p:nvSpPr>
        <p:spPr>
          <a:xfrm>
            <a:off x="1511819" y="2210158"/>
            <a:ext cx="754834" cy="662928"/>
          </a:xfrm>
          <a:prstGeom prst="rect">
            <a:avLst/>
          </a:prstGeom>
        </p:spPr>
        <p:txBody>
          <a:bodyPr wrap="square" lIns="0" tIns="0" rIns="0" bIns="0" rtlCol="0" anchor="t">
            <a:spAutoFit/>
          </a:bodyPr>
          <a:lstStyle/>
          <a:p>
            <a:pPr algn="ctr">
              <a:lnSpc>
                <a:spcPts val="5460"/>
              </a:lnSpc>
            </a:pPr>
            <a:r>
              <a:rPr lang="en-US" sz="3900" dirty="0">
                <a:solidFill>
                  <a:srgbClr val="FFFFFF"/>
                </a:solidFill>
                <a:latin typeface="Open Sans Extra Bold"/>
              </a:rPr>
              <a:t>01</a:t>
            </a:r>
          </a:p>
        </p:txBody>
      </p:sp>
      <p:sp>
        <p:nvSpPr>
          <p:cNvPr id="22" name="TextBox 22"/>
          <p:cNvSpPr txBox="1"/>
          <p:nvPr/>
        </p:nvSpPr>
        <p:spPr>
          <a:xfrm>
            <a:off x="9637296" y="5456471"/>
            <a:ext cx="6001577" cy="86042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HK Grotesk Medium"/>
              </a:rPr>
              <a:t>Presentations are communication tools that can be used as demonstrations.</a:t>
            </a:r>
          </a:p>
        </p:txBody>
      </p:sp>
      <p:sp>
        <p:nvSpPr>
          <p:cNvPr id="23" name="TextBox 23"/>
          <p:cNvSpPr txBox="1"/>
          <p:nvPr/>
        </p:nvSpPr>
        <p:spPr>
          <a:xfrm>
            <a:off x="9637296" y="6586771"/>
            <a:ext cx="6001577" cy="129857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HK Grotesk Medium"/>
              </a:rPr>
              <a:t>Presentations are communication tools that can be used as demonstrations, lectures, speeches,and more.</a:t>
            </a:r>
          </a:p>
        </p:txBody>
      </p:sp>
      <p:sp>
        <p:nvSpPr>
          <p:cNvPr id="24" name="TextBox 24"/>
          <p:cNvSpPr txBox="1"/>
          <p:nvPr/>
        </p:nvSpPr>
        <p:spPr>
          <a:xfrm>
            <a:off x="9637296" y="8395410"/>
            <a:ext cx="7410483" cy="813435"/>
          </a:xfrm>
          <a:prstGeom prst="rect">
            <a:avLst/>
          </a:prstGeom>
        </p:spPr>
        <p:txBody>
          <a:bodyPr lIns="0" tIns="0" rIns="0" bIns="0" rtlCol="0" anchor="t">
            <a:spAutoFit/>
          </a:bodyPr>
          <a:lstStyle/>
          <a:p>
            <a:pPr>
              <a:lnSpc>
                <a:spcPts val="3119"/>
              </a:lnSpc>
            </a:pPr>
            <a:r>
              <a:rPr lang="en-US" sz="2999">
                <a:solidFill>
                  <a:srgbClr val="FFFFFF"/>
                </a:solidFill>
                <a:latin typeface="HK Grotesk Medium"/>
              </a:rPr>
              <a:t>Presentations are communication tools </a:t>
            </a:r>
          </a:p>
          <a:p>
            <a:pPr>
              <a:lnSpc>
                <a:spcPts val="3119"/>
              </a:lnSpc>
            </a:pPr>
            <a:r>
              <a:rPr lang="en-US" sz="2999">
                <a:solidFill>
                  <a:srgbClr val="FFFFFF"/>
                </a:solidFill>
                <a:latin typeface="HK Grotesk Medium"/>
              </a:rPr>
              <a:t>that can be used as demonstrations.</a:t>
            </a:r>
          </a:p>
        </p:txBody>
      </p:sp>
      <p:sp>
        <p:nvSpPr>
          <p:cNvPr id="25" name="TextBox 25"/>
          <p:cNvSpPr txBox="1"/>
          <p:nvPr/>
        </p:nvSpPr>
        <p:spPr>
          <a:xfrm>
            <a:off x="2719213" y="2109891"/>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007C72"/>
                </a:solidFill>
                <a:latin typeface="HK Grotesk Semi-Bold"/>
              </a:rPr>
              <a:t>Presentations are communication </a:t>
            </a:r>
          </a:p>
        </p:txBody>
      </p:sp>
      <p:sp>
        <p:nvSpPr>
          <p:cNvPr id="26" name="TextBox 26"/>
          <p:cNvSpPr txBox="1"/>
          <p:nvPr/>
        </p:nvSpPr>
        <p:spPr>
          <a:xfrm>
            <a:off x="2719213" y="2434249"/>
            <a:ext cx="4036993" cy="693801"/>
          </a:xfrm>
          <a:prstGeom prst="rect">
            <a:avLst/>
          </a:prstGeom>
        </p:spPr>
        <p:txBody>
          <a:bodyPr lIns="0" tIns="0" rIns="0" bIns="0" rtlCol="0" anchor="t">
            <a:spAutoFit/>
          </a:bodyPr>
          <a:lstStyle/>
          <a:p>
            <a:pPr>
              <a:lnSpc>
                <a:spcPts val="1872"/>
              </a:lnSpc>
            </a:pPr>
            <a:r>
              <a:rPr lang="en-US" sz="1800">
                <a:solidFill>
                  <a:srgbClr val="007C72"/>
                </a:solidFill>
                <a:latin typeface="HK Grotesk Medium"/>
              </a:rPr>
              <a:t>tools that can be used as demonstrations, lectures, speeches, reports, and more.</a:t>
            </a:r>
          </a:p>
        </p:txBody>
      </p:sp>
      <p:grpSp>
        <p:nvGrpSpPr>
          <p:cNvPr id="27" name="Group 27"/>
          <p:cNvGrpSpPr/>
          <p:nvPr/>
        </p:nvGrpSpPr>
        <p:grpSpPr>
          <a:xfrm>
            <a:off x="1302027" y="4717190"/>
            <a:ext cx="4582835" cy="1479056"/>
            <a:chOff x="0" y="0"/>
            <a:chExt cx="6110446" cy="1972075"/>
          </a:xfrm>
        </p:grpSpPr>
        <p:grpSp>
          <p:nvGrpSpPr>
            <p:cNvPr id="28" name="Group 28"/>
            <p:cNvGrpSpPr/>
            <p:nvPr/>
          </p:nvGrpSpPr>
          <p:grpSpPr>
            <a:xfrm>
              <a:off x="792835" y="1603744"/>
              <a:ext cx="4455742" cy="343412"/>
              <a:chOff x="0" y="0"/>
              <a:chExt cx="1977379" cy="152400"/>
            </a:xfrm>
          </p:grpSpPr>
          <p:sp>
            <p:nvSpPr>
              <p:cNvPr id="29" name="Freeform 29"/>
              <p:cNvSpPr/>
              <p:nvPr/>
            </p:nvSpPr>
            <p:spPr>
              <a:xfrm>
                <a:off x="0" y="0"/>
                <a:ext cx="1977379" cy="152400"/>
              </a:xfrm>
              <a:custGeom>
                <a:avLst/>
                <a:gdLst/>
                <a:ahLst/>
                <a:cxnLst/>
                <a:rect l="l" t="t" r="r" b="b"/>
                <a:pathLst>
                  <a:path w="1977379" h="152400">
                    <a:moveTo>
                      <a:pt x="0" y="0"/>
                    </a:moveTo>
                    <a:lnTo>
                      <a:pt x="1977379" y="0"/>
                    </a:lnTo>
                    <a:lnTo>
                      <a:pt x="1977379" y="152400"/>
                    </a:lnTo>
                    <a:lnTo>
                      <a:pt x="0" y="152400"/>
                    </a:lnTo>
                    <a:close/>
                  </a:path>
                </a:pathLst>
              </a:custGeom>
              <a:solidFill>
                <a:srgbClr val="FFFFFF"/>
              </a:solidFill>
            </p:spPr>
            <p:txBody>
              <a:bodyPr/>
              <a:lstStyle/>
              <a:p>
                <a:endParaRPr lang="en-US"/>
              </a:p>
            </p:txBody>
          </p:sp>
        </p:grpSp>
        <p:grpSp>
          <p:nvGrpSpPr>
            <p:cNvPr id="30" name="Group 30"/>
            <p:cNvGrpSpPr/>
            <p:nvPr/>
          </p:nvGrpSpPr>
          <p:grpSpPr>
            <a:xfrm rot="-5400000">
              <a:off x="5766086" y="1627715"/>
              <a:ext cx="367457" cy="321264"/>
              <a:chOff x="0" y="0"/>
              <a:chExt cx="1930400" cy="1687728"/>
            </a:xfrm>
          </p:grpSpPr>
          <p:sp>
            <p:nvSpPr>
              <p:cNvPr id="31" name="Freeform 31"/>
              <p:cNvSpPr/>
              <p:nvPr/>
            </p:nvSpPr>
            <p:spPr>
              <a:xfrm>
                <a:off x="0" y="0"/>
                <a:ext cx="1930400" cy="1687728"/>
              </a:xfrm>
              <a:custGeom>
                <a:avLst/>
                <a:gdLst/>
                <a:ahLst/>
                <a:cxnLst/>
                <a:rect l="l" t="t" r="r" b="b"/>
                <a:pathLst>
                  <a:path w="1930400" h="1687728">
                    <a:moveTo>
                      <a:pt x="0" y="0"/>
                    </a:moveTo>
                    <a:lnTo>
                      <a:pt x="965200" y="1687728"/>
                    </a:lnTo>
                    <a:lnTo>
                      <a:pt x="1930400" y="0"/>
                    </a:lnTo>
                    <a:close/>
                  </a:path>
                </a:pathLst>
              </a:custGeom>
              <a:solidFill>
                <a:srgbClr val="7C7200"/>
              </a:solidFill>
            </p:spPr>
            <p:txBody>
              <a:bodyPr/>
              <a:lstStyle/>
              <a:p>
                <a:endParaRPr lang="en-US"/>
              </a:p>
            </p:txBody>
          </p:sp>
        </p:grpSp>
        <p:grpSp>
          <p:nvGrpSpPr>
            <p:cNvPr id="32" name="Group 32"/>
            <p:cNvGrpSpPr/>
            <p:nvPr/>
          </p:nvGrpSpPr>
          <p:grpSpPr>
            <a:xfrm>
              <a:off x="0" y="75540"/>
              <a:ext cx="1789487" cy="1789487"/>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C7200"/>
              </a:solidFill>
            </p:spPr>
            <p:txBody>
              <a:bodyPr/>
              <a:lstStyle/>
              <a:p>
                <a:endParaRPr lang="en-US"/>
              </a:p>
            </p:txBody>
          </p:sp>
        </p:grpSp>
        <p:grpSp>
          <p:nvGrpSpPr>
            <p:cNvPr id="34" name="Group 34"/>
            <p:cNvGrpSpPr/>
            <p:nvPr/>
          </p:nvGrpSpPr>
          <p:grpSpPr>
            <a:xfrm>
              <a:off x="124032" y="199571"/>
              <a:ext cx="1541424" cy="1541424"/>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36" name="Group 36"/>
            <p:cNvGrpSpPr/>
            <p:nvPr/>
          </p:nvGrpSpPr>
          <p:grpSpPr>
            <a:xfrm>
              <a:off x="894744" y="0"/>
              <a:ext cx="1564673" cy="1851847"/>
              <a:chOff x="0" y="0"/>
              <a:chExt cx="637363" cy="754342"/>
            </a:xfrm>
          </p:grpSpPr>
          <p:sp>
            <p:nvSpPr>
              <p:cNvPr id="37" name="Freeform 37"/>
              <p:cNvSpPr/>
              <p:nvPr/>
            </p:nvSpPr>
            <p:spPr>
              <a:xfrm>
                <a:off x="0" y="0"/>
                <a:ext cx="637363" cy="754342"/>
              </a:xfrm>
              <a:custGeom>
                <a:avLst/>
                <a:gdLst/>
                <a:ahLst/>
                <a:cxnLst/>
                <a:rect l="l" t="t" r="r" b="b"/>
                <a:pathLst>
                  <a:path w="637363" h="754342">
                    <a:moveTo>
                      <a:pt x="0" y="0"/>
                    </a:moveTo>
                    <a:lnTo>
                      <a:pt x="637363" y="0"/>
                    </a:lnTo>
                    <a:lnTo>
                      <a:pt x="637363" y="754342"/>
                    </a:lnTo>
                    <a:lnTo>
                      <a:pt x="0" y="754342"/>
                    </a:lnTo>
                    <a:close/>
                  </a:path>
                </a:pathLst>
              </a:custGeom>
              <a:solidFill>
                <a:srgbClr val="FFFFFF"/>
              </a:solidFill>
            </p:spPr>
            <p:txBody>
              <a:bodyPr/>
              <a:lstStyle/>
              <a:p>
                <a:endParaRPr lang="en-US"/>
              </a:p>
            </p:txBody>
          </p:sp>
        </p:grpSp>
        <p:grpSp>
          <p:nvGrpSpPr>
            <p:cNvPr id="38" name="Group 38"/>
            <p:cNvGrpSpPr/>
            <p:nvPr/>
          </p:nvGrpSpPr>
          <p:grpSpPr>
            <a:xfrm>
              <a:off x="124032" y="0"/>
              <a:ext cx="1541424" cy="1541424"/>
              <a:chOff x="0" y="0"/>
              <a:chExt cx="6350000" cy="6350000"/>
            </a:xfrm>
          </p:grpSpPr>
          <p:sp>
            <p:nvSpPr>
              <p:cNvPr id="39" name="Freeform 3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sp>
          <p:nvSpPr>
            <p:cNvPr id="40" name="AutoShape 40"/>
            <p:cNvSpPr/>
            <p:nvPr/>
          </p:nvSpPr>
          <p:spPr>
            <a:xfrm>
              <a:off x="852651" y="1744377"/>
              <a:ext cx="5097163" cy="0"/>
            </a:xfrm>
            <a:prstGeom prst="line">
              <a:avLst/>
            </a:prstGeom>
            <a:ln w="114300" cap="flat">
              <a:solidFill>
                <a:srgbClr val="7C7200"/>
              </a:solidFill>
              <a:prstDash val="solid"/>
              <a:headEnd type="none" w="sm" len="sm"/>
              <a:tailEnd type="none" w="sm" len="sm"/>
            </a:ln>
          </p:spPr>
          <p:txBody>
            <a:bodyPr/>
            <a:lstStyle/>
            <a:p>
              <a:endParaRPr lang="en-US"/>
            </a:p>
          </p:txBody>
        </p:sp>
      </p:grpSp>
      <p:sp>
        <p:nvSpPr>
          <p:cNvPr id="41" name="TextBox 41"/>
          <p:cNvSpPr txBox="1"/>
          <p:nvPr/>
        </p:nvSpPr>
        <p:spPr>
          <a:xfrm>
            <a:off x="2719213" y="4930775"/>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007C72"/>
                </a:solidFill>
                <a:latin typeface="HK Grotesk Semi-Bold"/>
              </a:rPr>
              <a:t>Presentations are communication </a:t>
            </a:r>
          </a:p>
        </p:txBody>
      </p:sp>
      <p:sp>
        <p:nvSpPr>
          <p:cNvPr id="42" name="TextBox 42"/>
          <p:cNvSpPr txBox="1"/>
          <p:nvPr/>
        </p:nvSpPr>
        <p:spPr>
          <a:xfrm>
            <a:off x="2719213" y="5255133"/>
            <a:ext cx="4036993" cy="693801"/>
          </a:xfrm>
          <a:prstGeom prst="rect">
            <a:avLst/>
          </a:prstGeom>
        </p:spPr>
        <p:txBody>
          <a:bodyPr lIns="0" tIns="0" rIns="0" bIns="0" rtlCol="0" anchor="t">
            <a:spAutoFit/>
          </a:bodyPr>
          <a:lstStyle/>
          <a:p>
            <a:pPr>
              <a:lnSpc>
                <a:spcPts val="1872"/>
              </a:lnSpc>
            </a:pPr>
            <a:r>
              <a:rPr lang="en-US" sz="1800">
                <a:solidFill>
                  <a:srgbClr val="007C72"/>
                </a:solidFill>
                <a:latin typeface="HK Grotesk Medium"/>
              </a:rPr>
              <a:t>tools that can be used as demonstrations, lectures, speeches, reports, and more.</a:t>
            </a:r>
          </a:p>
        </p:txBody>
      </p:sp>
      <p:grpSp>
        <p:nvGrpSpPr>
          <p:cNvPr id="43" name="Group 43"/>
          <p:cNvGrpSpPr/>
          <p:nvPr/>
        </p:nvGrpSpPr>
        <p:grpSpPr>
          <a:xfrm>
            <a:off x="1302027" y="7375923"/>
            <a:ext cx="4462361" cy="1460366"/>
            <a:chOff x="0" y="0"/>
            <a:chExt cx="5949814" cy="1947155"/>
          </a:xfrm>
        </p:grpSpPr>
        <p:grpSp>
          <p:nvGrpSpPr>
            <p:cNvPr id="44" name="Group 44"/>
            <p:cNvGrpSpPr/>
            <p:nvPr/>
          </p:nvGrpSpPr>
          <p:grpSpPr>
            <a:xfrm>
              <a:off x="792835" y="1603744"/>
              <a:ext cx="4455742" cy="343412"/>
              <a:chOff x="0" y="0"/>
              <a:chExt cx="1977379" cy="152400"/>
            </a:xfrm>
          </p:grpSpPr>
          <p:sp>
            <p:nvSpPr>
              <p:cNvPr id="45" name="Freeform 45"/>
              <p:cNvSpPr/>
              <p:nvPr/>
            </p:nvSpPr>
            <p:spPr>
              <a:xfrm>
                <a:off x="0" y="0"/>
                <a:ext cx="1977379" cy="152400"/>
              </a:xfrm>
              <a:custGeom>
                <a:avLst/>
                <a:gdLst/>
                <a:ahLst/>
                <a:cxnLst/>
                <a:rect l="l" t="t" r="r" b="b"/>
                <a:pathLst>
                  <a:path w="1977379" h="152400">
                    <a:moveTo>
                      <a:pt x="0" y="0"/>
                    </a:moveTo>
                    <a:lnTo>
                      <a:pt x="1977379" y="0"/>
                    </a:lnTo>
                    <a:lnTo>
                      <a:pt x="1977379" y="152400"/>
                    </a:lnTo>
                    <a:lnTo>
                      <a:pt x="0" y="152400"/>
                    </a:lnTo>
                    <a:close/>
                  </a:path>
                </a:pathLst>
              </a:custGeom>
              <a:solidFill>
                <a:srgbClr val="FFFFFF"/>
              </a:solidFill>
            </p:spPr>
            <p:txBody>
              <a:bodyPr/>
              <a:lstStyle/>
              <a:p>
                <a:endParaRPr lang="en-US"/>
              </a:p>
            </p:txBody>
          </p:sp>
        </p:grpSp>
        <p:grpSp>
          <p:nvGrpSpPr>
            <p:cNvPr id="46" name="Group 46"/>
            <p:cNvGrpSpPr/>
            <p:nvPr/>
          </p:nvGrpSpPr>
          <p:grpSpPr>
            <a:xfrm>
              <a:off x="0" y="75540"/>
              <a:ext cx="1789487" cy="1789487"/>
              <a:chOff x="0" y="0"/>
              <a:chExt cx="6350000" cy="6350000"/>
            </a:xfrm>
          </p:grpSpPr>
          <p:sp>
            <p:nvSpPr>
              <p:cNvPr id="47" name="Freeform 4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C7200"/>
              </a:solidFill>
            </p:spPr>
            <p:txBody>
              <a:bodyPr/>
              <a:lstStyle/>
              <a:p>
                <a:endParaRPr lang="en-US"/>
              </a:p>
            </p:txBody>
          </p:sp>
        </p:grpSp>
        <p:grpSp>
          <p:nvGrpSpPr>
            <p:cNvPr id="48" name="Group 48"/>
            <p:cNvGrpSpPr/>
            <p:nvPr/>
          </p:nvGrpSpPr>
          <p:grpSpPr>
            <a:xfrm>
              <a:off x="124032" y="199571"/>
              <a:ext cx="1541424" cy="1541424"/>
              <a:chOff x="0" y="0"/>
              <a:chExt cx="6350000" cy="6350000"/>
            </a:xfrm>
          </p:grpSpPr>
          <p:sp>
            <p:nvSpPr>
              <p:cNvPr id="49" name="Freeform 4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50" name="Group 50"/>
            <p:cNvGrpSpPr/>
            <p:nvPr/>
          </p:nvGrpSpPr>
          <p:grpSpPr>
            <a:xfrm>
              <a:off x="894744" y="0"/>
              <a:ext cx="1564673" cy="1851847"/>
              <a:chOff x="0" y="0"/>
              <a:chExt cx="637363" cy="754342"/>
            </a:xfrm>
          </p:grpSpPr>
          <p:sp>
            <p:nvSpPr>
              <p:cNvPr id="51" name="Freeform 51"/>
              <p:cNvSpPr/>
              <p:nvPr/>
            </p:nvSpPr>
            <p:spPr>
              <a:xfrm>
                <a:off x="0" y="0"/>
                <a:ext cx="637363" cy="754342"/>
              </a:xfrm>
              <a:custGeom>
                <a:avLst/>
                <a:gdLst/>
                <a:ahLst/>
                <a:cxnLst/>
                <a:rect l="l" t="t" r="r" b="b"/>
                <a:pathLst>
                  <a:path w="637363" h="754342">
                    <a:moveTo>
                      <a:pt x="0" y="0"/>
                    </a:moveTo>
                    <a:lnTo>
                      <a:pt x="637363" y="0"/>
                    </a:lnTo>
                    <a:lnTo>
                      <a:pt x="637363" y="754342"/>
                    </a:lnTo>
                    <a:lnTo>
                      <a:pt x="0" y="754342"/>
                    </a:lnTo>
                    <a:close/>
                  </a:path>
                </a:pathLst>
              </a:custGeom>
              <a:solidFill>
                <a:srgbClr val="FFFFFF"/>
              </a:solidFill>
            </p:spPr>
            <p:txBody>
              <a:bodyPr/>
              <a:lstStyle/>
              <a:p>
                <a:endParaRPr lang="en-US"/>
              </a:p>
            </p:txBody>
          </p:sp>
        </p:grpSp>
        <p:grpSp>
          <p:nvGrpSpPr>
            <p:cNvPr id="52" name="Group 52"/>
            <p:cNvGrpSpPr/>
            <p:nvPr/>
          </p:nvGrpSpPr>
          <p:grpSpPr>
            <a:xfrm>
              <a:off x="124032" y="0"/>
              <a:ext cx="1541424" cy="1541424"/>
              <a:chOff x="0" y="0"/>
              <a:chExt cx="6350000" cy="6350000"/>
            </a:xfrm>
          </p:grpSpPr>
          <p:sp>
            <p:nvSpPr>
              <p:cNvPr id="53" name="Freeform 5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sp>
          <p:nvSpPr>
            <p:cNvPr id="54" name="AutoShape 54"/>
            <p:cNvSpPr/>
            <p:nvPr/>
          </p:nvSpPr>
          <p:spPr>
            <a:xfrm>
              <a:off x="852651" y="1744377"/>
              <a:ext cx="5097163" cy="0"/>
            </a:xfrm>
            <a:prstGeom prst="line">
              <a:avLst/>
            </a:prstGeom>
            <a:ln w="114300" cap="flat">
              <a:solidFill>
                <a:srgbClr val="7C7200"/>
              </a:solidFill>
              <a:prstDash val="solid"/>
              <a:headEnd type="none" w="sm" len="sm"/>
              <a:tailEnd type="none" w="sm" len="sm"/>
            </a:ln>
          </p:spPr>
          <p:txBody>
            <a:bodyPr/>
            <a:lstStyle/>
            <a:p>
              <a:endParaRPr lang="en-US"/>
            </a:p>
          </p:txBody>
        </p:sp>
      </p:grpSp>
      <p:sp>
        <p:nvSpPr>
          <p:cNvPr id="55" name="TextBox 55"/>
          <p:cNvSpPr txBox="1"/>
          <p:nvPr/>
        </p:nvSpPr>
        <p:spPr>
          <a:xfrm>
            <a:off x="2719213" y="7561687"/>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007C72"/>
                </a:solidFill>
                <a:latin typeface="HK Grotesk Semi-Bold"/>
              </a:rPr>
              <a:t>Presentations are communication </a:t>
            </a:r>
          </a:p>
        </p:txBody>
      </p:sp>
      <p:sp>
        <p:nvSpPr>
          <p:cNvPr id="56" name="TextBox 56"/>
          <p:cNvSpPr txBox="1"/>
          <p:nvPr/>
        </p:nvSpPr>
        <p:spPr>
          <a:xfrm>
            <a:off x="2719213" y="7886045"/>
            <a:ext cx="4036993" cy="693801"/>
          </a:xfrm>
          <a:prstGeom prst="rect">
            <a:avLst/>
          </a:prstGeom>
        </p:spPr>
        <p:txBody>
          <a:bodyPr lIns="0" tIns="0" rIns="0" bIns="0" rtlCol="0" anchor="t">
            <a:spAutoFit/>
          </a:bodyPr>
          <a:lstStyle/>
          <a:p>
            <a:pPr>
              <a:lnSpc>
                <a:spcPts val="1872"/>
              </a:lnSpc>
            </a:pPr>
            <a:r>
              <a:rPr lang="en-US" sz="1800">
                <a:solidFill>
                  <a:srgbClr val="007C72"/>
                </a:solidFill>
                <a:latin typeface="HK Grotesk Medium"/>
              </a:rPr>
              <a:t>tools that can be used as demonstrations, lectures, speeches, reports, and more.</a:t>
            </a:r>
          </a:p>
        </p:txBody>
      </p:sp>
      <p:sp>
        <p:nvSpPr>
          <p:cNvPr id="57" name="TextBox 57"/>
          <p:cNvSpPr txBox="1"/>
          <p:nvPr/>
        </p:nvSpPr>
        <p:spPr>
          <a:xfrm>
            <a:off x="1511819" y="3541818"/>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007C72"/>
                </a:solidFill>
                <a:latin typeface="HK Grotesk Semi-Bold"/>
              </a:rPr>
              <a:t>Presentations are communication </a:t>
            </a:r>
          </a:p>
        </p:txBody>
      </p:sp>
      <p:sp>
        <p:nvSpPr>
          <p:cNvPr id="58" name="TextBox 58"/>
          <p:cNvSpPr txBox="1"/>
          <p:nvPr/>
        </p:nvSpPr>
        <p:spPr>
          <a:xfrm>
            <a:off x="1511819" y="3866176"/>
            <a:ext cx="4036993" cy="693801"/>
          </a:xfrm>
          <a:prstGeom prst="rect">
            <a:avLst/>
          </a:prstGeom>
        </p:spPr>
        <p:txBody>
          <a:bodyPr lIns="0" tIns="0" rIns="0" bIns="0" rtlCol="0" anchor="t">
            <a:spAutoFit/>
          </a:bodyPr>
          <a:lstStyle/>
          <a:p>
            <a:pPr>
              <a:lnSpc>
                <a:spcPts val="1872"/>
              </a:lnSpc>
            </a:pPr>
            <a:r>
              <a:rPr lang="en-US" sz="1800">
                <a:solidFill>
                  <a:srgbClr val="007C72"/>
                </a:solidFill>
                <a:latin typeface="HK Grotesk Medium"/>
              </a:rPr>
              <a:t>tools that can be used as demonstrations, lectures, speeches, reports, and more.</a:t>
            </a:r>
          </a:p>
        </p:txBody>
      </p:sp>
      <p:sp>
        <p:nvSpPr>
          <p:cNvPr id="59" name="TextBox 59"/>
          <p:cNvSpPr txBox="1"/>
          <p:nvPr/>
        </p:nvSpPr>
        <p:spPr>
          <a:xfrm>
            <a:off x="1511819" y="6241712"/>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007C72"/>
                </a:solidFill>
                <a:latin typeface="HK Grotesk Semi-Bold"/>
              </a:rPr>
              <a:t>Presentations are communication </a:t>
            </a:r>
          </a:p>
        </p:txBody>
      </p:sp>
      <p:sp>
        <p:nvSpPr>
          <p:cNvPr id="60" name="TextBox 60"/>
          <p:cNvSpPr txBox="1"/>
          <p:nvPr/>
        </p:nvSpPr>
        <p:spPr>
          <a:xfrm>
            <a:off x="1511819" y="6566070"/>
            <a:ext cx="4036993" cy="693801"/>
          </a:xfrm>
          <a:prstGeom prst="rect">
            <a:avLst/>
          </a:prstGeom>
        </p:spPr>
        <p:txBody>
          <a:bodyPr lIns="0" tIns="0" rIns="0" bIns="0" rtlCol="0" anchor="t">
            <a:spAutoFit/>
          </a:bodyPr>
          <a:lstStyle/>
          <a:p>
            <a:pPr>
              <a:lnSpc>
                <a:spcPts val="1872"/>
              </a:lnSpc>
            </a:pPr>
            <a:r>
              <a:rPr lang="en-US" sz="1800">
                <a:solidFill>
                  <a:srgbClr val="007C72"/>
                </a:solidFill>
                <a:latin typeface="HK Grotesk Medium"/>
              </a:rPr>
              <a:t>tools that can be used as demonstrations, lectures, speeches, reports, and more.</a:t>
            </a:r>
          </a:p>
        </p:txBody>
      </p:sp>
      <p:grpSp>
        <p:nvGrpSpPr>
          <p:cNvPr id="61" name="Group 61"/>
          <p:cNvGrpSpPr/>
          <p:nvPr/>
        </p:nvGrpSpPr>
        <p:grpSpPr>
          <a:xfrm>
            <a:off x="2393848" y="6085368"/>
            <a:ext cx="4520646" cy="1479056"/>
            <a:chOff x="0" y="0"/>
            <a:chExt cx="6027528" cy="1972075"/>
          </a:xfrm>
        </p:grpSpPr>
        <p:grpSp>
          <p:nvGrpSpPr>
            <p:cNvPr id="62" name="Group 62"/>
            <p:cNvGrpSpPr/>
            <p:nvPr/>
          </p:nvGrpSpPr>
          <p:grpSpPr>
            <a:xfrm>
              <a:off x="4238041" y="75540"/>
              <a:ext cx="1789487" cy="1789487"/>
              <a:chOff x="0" y="0"/>
              <a:chExt cx="6350000" cy="6350000"/>
            </a:xfrm>
          </p:grpSpPr>
          <p:sp>
            <p:nvSpPr>
              <p:cNvPr id="63" name="Freeform 6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C7200"/>
              </a:solidFill>
            </p:spPr>
            <p:txBody>
              <a:bodyPr/>
              <a:lstStyle/>
              <a:p>
                <a:endParaRPr lang="en-US"/>
              </a:p>
            </p:txBody>
          </p:sp>
        </p:grpSp>
        <p:grpSp>
          <p:nvGrpSpPr>
            <p:cNvPr id="64" name="Group 64"/>
            <p:cNvGrpSpPr/>
            <p:nvPr/>
          </p:nvGrpSpPr>
          <p:grpSpPr>
            <a:xfrm>
              <a:off x="4362073" y="199571"/>
              <a:ext cx="1541424" cy="1541424"/>
              <a:chOff x="0" y="0"/>
              <a:chExt cx="6350000" cy="6350000"/>
            </a:xfrm>
          </p:grpSpPr>
          <p:sp>
            <p:nvSpPr>
              <p:cNvPr id="65" name="Freeform 6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66" name="Group 66"/>
            <p:cNvGrpSpPr/>
            <p:nvPr/>
          </p:nvGrpSpPr>
          <p:grpSpPr>
            <a:xfrm>
              <a:off x="3486419" y="146142"/>
              <a:ext cx="1564673" cy="1705705"/>
              <a:chOff x="0" y="0"/>
              <a:chExt cx="637363" cy="694812"/>
            </a:xfrm>
          </p:grpSpPr>
          <p:sp>
            <p:nvSpPr>
              <p:cNvPr id="67" name="Freeform 67"/>
              <p:cNvSpPr/>
              <p:nvPr/>
            </p:nvSpPr>
            <p:spPr>
              <a:xfrm>
                <a:off x="0" y="0"/>
                <a:ext cx="637363" cy="694812"/>
              </a:xfrm>
              <a:custGeom>
                <a:avLst/>
                <a:gdLst/>
                <a:ahLst/>
                <a:cxnLst/>
                <a:rect l="l" t="t" r="r" b="b"/>
                <a:pathLst>
                  <a:path w="637363" h="694812">
                    <a:moveTo>
                      <a:pt x="0" y="0"/>
                    </a:moveTo>
                    <a:lnTo>
                      <a:pt x="637363" y="0"/>
                    </a:lnTo>
                    <a:lnTo>
                      <a:pt x="637363" y="694812"/>
                    </a:lnTo>
                    <a:lnTo>
                      <a:pt x="0" y="694812"/>
                    </a:lnTo>
                    <a:close/>
                  </a:path>
                </a:pathLst>
              </a:custGeom>
              <a:solidFill>
                <a:srgbClr val="FFFFFF"/>
              </a:solidFill>
            </p:spPr>
            <p:txBody>
              <a:bodyPr/>
              <a:lstStyle/>
              <a:p>
                <a:endParaRPr lang="en-US"/>
              </a:p>
            </p:txBody>
          </p:sp>
        </p:grpSp>
        <p:sp>
          <p:nvSpPr>
            <p:cNvPr id="68" name="AutoShape 68"/>
            <p:cNvSpPr/>
            <p:nvPr/>
          </p:nvSpPr>
          <p:spPr>
            <a:xfrm>
              <a:off x="178026" y="1744377"/>
              <a:ext cx="4919137" cy="0"/>
            </a:xfrm>
            <a:prstGeom prst="line">
              <a:avLst/>
            </a:prstGeom>
            <a:ln w="114300" cap="flat">
              <a:solidFill>
                <a:srgbClr val="7C7200"/>
              </a:solidFill>
              <a:prstDash val="solid"/>
              <a:headEnd type="none" w="sm" len="sm"/>
              <a:tailEnd type="none" w="sm" len="sm"/>
            </a:ln>
          </p:spPr>
          <p:txBody>
            <a:bodyPr/>
            <a:lstStyle/>
            <a:p>
              <a:endParaRPr lang="en-US"/>
            </a:p>
          </p:txBody>
        </p:sp>
        <p:grpSp>
          <p:nvGrpSpPr>
            <p:cNvPr id="69" name="Group 69"/>
            <p:cNvGrpSpPr/>
            <p:nvPr/>
          </p:nvGrpSpPr>
          <p:grpSpPr>
            <a:xfrm rot="5400000">
              <a:off x="-23097" y="1627715"/>
              <a:ext cx="367457" cy="321264"/>
              <a:chOff x="0" y="0"/>
              <a:chExt cx="1930400" cy="1687728"/>
            </a:xfrm>
          </p:grpSpPr>
          <p:sp>
            <p:nvSpPr>
              <p:cNvPr id="70" name="Freeform 70"/>
              <p:cNvSpPr/>
              <p:nvPr/>
            </p:nvSpPr>
            <p:spPr>
              <a:xfrm>
                <a:off x="0" y="0"/>
                <a:ext cx="1930400" cy="1687728"/>
              </a:xfrm>
              <a:custGeom>
                <a:avLst/>
                <a:gdLst/>
                <a:ahLst/>
                <a:cxnLst/>
                <a:rect l="l" t="t" r="r" b="b"/>
                <a:pathLst>
                  <a:path w="1930400" h="1687728">
                    <a:moveTo>
                      <a:pt x="0" y="0"/>
                    </a:moveTo>
                    <a:lnTo>
                      <a:pt x="965200" y="1687728"/>
                    </a:lnTo>
                    <a:lnTo>
                      <a:pt x="1930400" y="0"/>
                    </a:lnTo>
                    <a:close/>
                  </a:path>
                </a:pathLst>
              </a:custGeom>
              <a:solidFill>
                <a:srgbClr val="7C7200"/>
              </a:solidFill>
            </p:spPr>
            <p:txBody>
              <a:bodyPr/>
              <a:lstStyle/>
              <a:p>
                <a:endParaRPr lang="en-US"/>
              </a:p>
            </p:txBody>
          </p:sp>
        </p:grpSp>
        <p:grpSp>
          <p:nvGrpSpPr>
            <p:cNvPr id="71" name="Group 71"/>
            <p:cNvGrpSpPr/>
            <p:nvPr/>
          </p:nvGrpSpPr>
          <p:grpSpPr>
            <a:xfrm>
              <a:off x="4362073" y="0"/>
              <a:ext cx="1541424" cy="1541424"/>
              <a:chOff x="0" y="0"/>
              <a:chExt cx="6350000" cy="6350000"/>
            </a:xfrm>
          </p:grpSpPr>
          <p:sp>
            <p:nvSpPr>
              <p:cNvPr id="72" name="Freeform 7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grpSp>
      <p:grpSp>
        <p:nvGrpSpPr>
          <p:cNvPr id="73" name="Group 73"/>
          <p:cNvGrpSpPr/>
          <p:nvPr/>
        </p:nvGrpSpPr>
        <p:grpSpPr>
          <a:xfrm>
            <a:off x="2393848" y="3413161"/>
            <a:ext cx="4520646" cy="1479056"/>
            <a:chOff x="0" y="0"/>
            <a:chExt cx="6027528" cy="1972075"/>
          </a:xfrm>
        </p:grpSpPr>
        <p:grpSp>
          <p:nvGrpSpPr>
            <p:cNvPr id="74" name="Group 74"/>
            <p:cNvGrpSpPr/>
            <p:nvPr/>
          </p:nvGrpSpPr>
          <p:grpSpPr>
            <a:xfrm>
              <a:off x="4238041" y="75540"/>
              <a:ext cx="1789487" cy="1789487"/>
              <a:chOff x="0" y="0"/>
              <a:chExt cx="6350000" cy="6350000"/>
            </a:xfrm>
          </p:grpSpPr>
          <p:sp>
            <p:nvSpPr>
              <p:cNvPr id="75" name="Freeform 7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C7200"/>
              </a:solidFill>
            </p:spPr>
            <p:txBody>
              <a:bodyPr/>
              <a:lstStyle/>
              <a:p>
                <a:endParaRPr lang="en-US"/>
              </a:p>
            </p:txBody>
          </p:sp>
        </p:grpSp>
        <p:grpSp>
          <p:nvGrpSpPr>
            <p:cNvPr id="76" name="Group 76"/>
            <p:cNvGrpSpPr/>
            <p:nvPr/>
          </p:nvGrpSpPr>
          <p:grpSpPr>
            <a:xfrm>
              <a:off x="4362073" y="199571"/>
              <a:ext cx="1541424" cy="1541424"/>
              <a:chOff x="0" y="0"/>
              <a:chExt cx="6350000" cy="6350000"/>
            </a:xfrm>
          </p:grpSpPr>
          <p:sp>
            <p:nvSpPr>
              <p:cNvPr id="77" name="Freeform 7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78" name="Group 78"/>
            <p:cNvGrpSpPr/>
            <p:nvPr/>
          </p:nvGrpSpPr>
          <p:grpSpPr>
            <a:xfrm>
              <a:off x="3486419" y="146142"/>
              <a:ext cx="1564673" cy="1705705"/>
              <a:chOff x="0" y="0"/>
              <a:chExt cx="637363" cy="694812"/>
            </a:xfrm>
          </p:grpSpPr>
          <p:sp>
            <p:nvSpPr>
              <p:cNvPr id="79" name="Freeform 79"/>
              <p:cNvSpPr/>
              <p:nvPr/>
            </p:nvSpPr>
            <p:spPr>
              <a:xfrm>
                <a:off x="0" y="0"/>
                <a:ext cx="637363" cy="694812"/>
              </a:xfrm>
              <a:custGeom>
                <a:avLst/>
                <a:gdLst/>
                <a:ahLst/>
                <a:cxnLst/>
                <a:rect l="l" t="t" r="r" b="b"/>
                <a:pathLst>
                  <a:path w="637363" h="694812">
                    <a:moveTo>
                      <a:pt x="0" y="0"/>
                    </a:moveTo>
                    <a:lnTo>
                      <a:pt x="637363" y="0"/>
                    </a:lnTo>
                    <a:lnTo>
                      <a:pt x="637363" y="694812"/>
                    </a:lnTo>
                    <a:lnTo>
                      <a:pt x="0" y="694812"/>
                    </a:lnTo>
                    <a:close/>
                  </a:path>
                </a:pathLst>
              </a:custGeom>
              <a:solidFill>
                <a:srgbClr val="FFFFFF"/>
              </a:solidFill>
            </p:spPr>
            <p:txBody>
              <a:bodyPr/>
              <a:lstStyle/>
              <a:p>
                <a:endParaRPr lang="en-US"/>
              </a:p>
            </p:txBody>
          </p:sp>
        </p:grpSp>
        <p:sp>
          <p:nvSpPr>
            <p:cNvPr id="80" name="AutoShape 80"/>
            <p:cNvSpPr/>
            <p:nvPr/>
          </p:nvSpPr>
          <p:spPr>
            <a:xfrm>
              <a:off x="178026" y="1744377"/>
              <a:ext cx="4919137" cy="0"/>
            </a:xfrm>
            <a:prstGeom prst="line">
              <a:avLst/>
            </a:prstGeom>
            <a:ln w="114300" cap="flat">
              <a:solidFill>
                <a:srgbClr val="7C7200"/>
              </a:solidFill>
              <a:prstDash val="solid"/>
              <a:headEnd type="none" w="sm" len="sm"/>
              <a:tailEnd type="none" w="sm" len="sm"/>
            </a:ln>
          </p:spPr>
          <p:txBody>
            <a:bodyPr/>
            <a:lstStyle/>
            <a:p>
              <a:endParaRPr lang="en-US"/>
            </a:p>
          </p:txBody>
        </p:sp>
        <p:grpSp>
          <p:nvGrpSpPr>
            <p:cNvPr id="81" name="Group 81"/>
            <p:cNvGrpSpPr/>
            <p:nvPr/>
          </p:nvGrpSpPr>
          <p:grpSpPr>
            <a:xfrm rot="5400000">
              <a:off x="-23097" y="1627715"/>
              <a:ext cx="367457" cy="321264"/>
              <a:chOff x="0" y="0"/>
              <a:chExt cx="1930400" cy="1687728"/>
            </a:xfrm>
          </p:grpSpPr>
          <p:sp>
            <p:nvSpPr>
              <p:cNvPr id="82" name="Freeform 82"/>
              <p:cNvSpPr/>
              <p:nvPr/>
            </p:nvSpPr>
            <p:spPr>
              <a:xfrm>
                <a:off x="0" y="0"/>
                <a:ext cx="1930400" cy="1687728"/>
              </a:xfrm>
              <a:custGeom>
                <a:avLst/>
                <a:gdLst/>
                <a:ahLst/>
                <a:cxnLst/>
                <a:rect l="l" t="t" r="r" b="b"/>
                <a:pathLst>
                  <a:path w="1930400" h="1687728">
                    <a:moveTo>
                      <a:pt x="0" y="0"/>
                    </a:moveTo>
                    <a:lnTo>
                      <a:pt x="965200" y="1687728"/>
                    </a:lnTo>
                    <a:lnTo>
                      <a:pt x="1930400" y="0"/>
                    </a:lnTo>
                    <a:close/>
                  </a:path>
                </a:pathLst>
              </a:custGeom>
              <a:solidFill>
                <a:srgbClr val="7C7200"/>
              </a:solidFill>
            </p:spPr>
            <p:txBody>
              <a:bodyPr/>
              <a:lstStyle/>
              <a:p>
                <a:endParaRPr lang="en-US"/>
              </a:p>
            </p:txBody>
          </p:sp>
        </p:grpSp>
        <p:grpSp>
          <p:nvGrpSpPr>
            <p:cNvPr id="83" name="Group 83"/>
            <p:cNvGrpSpPr/>
            <p:nvPr/>
          </p:nvGrpSpPr>
          <p:grpSpPr>
            <a:xfrm>
              <a:off x="4362073" y="0"/>
              <a:ext cx="1541424" cy="1541424"/>
              <a:chOff x="0" y="0"/>
              <a:chExt cx="6350000" cy="6350000"/>
            </a:xfrm>
          </p:grpSpPr>
          <p:sp>
            <p:nvSpPr>
              <p:cNvPr id="84" name="Freeform 8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C72"/>
              </a:solidFill>
            </p:spPr>
            <p:txBody>
              <a:bodyPr/>
              <a:lstStyle/>
              <a:p>
                <a:endParaRPr lang="en-US"/>
              </a:p>
            </p:txBody>
          </p:sp>
        </p:grpSp>
      </p:grpSp>
      <p:sp>
        <p:nvSpPr>
          <p:cNvPr id="85" name="TextBox 85"/>
          <p:cNvSpPr txBox="1"/>
          <p:nvPr/>
        </p:nvSpPr>
        <p:spPr>
          <a:xfrm>
            <a:off x="5935073" y="3635749"/>
            <a:ext cx="664289" cy="662928"/>
          </a:xfrm>
          <a:prstGeom prst="rect">
            <a:avLst/>
          </a:prstGeom>
        </p:spPr>
        <p:txBody>
          <a:bodyPr wrap="square" lIns="0" tIns="0" rIns="0" bIns="0" rtlCol="0" anchor="t">
            <a:spAutoFit/>
          </a:bodyPr>
          <a:lstStyle/>
          <a:p>
            <a:pPr algn="ctr">
              <a:lnSpc>
                <a:spcPts val="5460"/>
              </a:lnSpc>
            </a:pPr>
            <a:r>
              <a:rPr lang="en-US" sz="3900" dirty="0">
                <a:solidFill>
                  <a:srgbClr val="FFFFFF"/>
                </a:solidFill>
                <a:latin typeface="Open Sans Extra Bold"/>
              </a:rPr>
              <a:t>02</a:t>
            </a:r>
          </a:p>
        </p:txBody>
      </p:sp>
      <p:sp>
        <p:nvSpPr>
          <p:cNvPr id="86" name="TextBox 86"/>
          <p:cNvSpPr txBox="1"/>
          <p:nvPr/>
        </p:nvSpPr>
        <p:spPr>
          <a:xfrm>
            <a:off x="5948402" y="6293105"/>
            <a:ext cx="650959" cy="662928"/>
          </a:xfrm>
          <a:prstGeom prst="rect">
            <a:avLst/>
          </a:prstGeom>
        </p:spPr>
        <p:txBody>
          <a:bodyPr wrap="square" lIns="0" tIns="0" rIns="0" bIns="0" rtlCol="0" anchor="t">
            <a:spAutoFit/>
          </a:bodyPr>
          <a:lstStyle/>
          <a:p>
            <a:pPr algn="ctr">
              <a:lnSpc>
                <a:spcPts val="5460"/>
              </a:lnSpc>
            </a:pPr>
            <a:r>
              <a:rPr lang="en-US" sz="3900" dirty="0">
                <a:solidFill>
                  <a:srgbClr val="FFFFFF"/>
                </a:solidFill>
                <a:latin typeface="Open Sans Extra Bold"/>
              </a:rPr>
              <a:t>04</a:t>
            </a:r>
          </a:p>
        </p:txBody>
      </p:sp>
      <p:sp>
        <p:nvSpPr>
          <p:cNvPr id="87" name="TextBox 87"/>
          <p:cNvSpPr txBox="1"/>
          <p:nvPr/>
        </p:nvSpPr>
        <p:spPr>
          <a:xfrm>
            <a:off x="1686223" y="7574780"/>
            <a:ext cx="707624" cy="662928"/>
          </a:xfrm>
          <a:prstGeom prst="rect">
            <a:avLst/>
          </a:prstGeom>
        </p:spPr>
        <p:txBody>
          <a:bodyPr wrap="square" lIns="0" tIns="0" rIns="0" bIns="0" rtlCol="0" anchor="t">
            <a:spAutoFit/>
          </a:bodyPr>
          <a:lstStyle/>
          <a:p>
            <a:pPr algn="ctr">
              <a:lnSpc>
                <a:spcPts val="5460"/>
              </a:lnSpc>
            </a:pPr>
            <a:r>
              <a:rPr lang="en-US" sz="3900" dirty="0">
                <a:solidFill>
                  <a:srgbClr val="FFFFFF"/>
                </a:solidFill>
                <a:latin typeface="Open Sans Extra Bold"/>
              </a:rPr>
              <a:t>05</a:t>
            </a:r>
          </a:p>
        </p:txBody>
      </p:sp>
      <p:sp>
        <p:nvSpPr>
          <p:cNvPr id="88" name="TextBox 88"/>
          <p:cNvSpPr txBox="1"/>
          <p:nvPr/>
        </p:nvSpPr>
        <p:spPr>
          <a:xfrm>
            <a:off x="1686223" y="4950767"/>
            <a:ext cx="707624" cy="662928"/>
          </a:xfrm>
          <a:prstGeom prst="rect">
            <a:avLst/>
          </a:prstGeom>
        </p:spPr>
        <p:txBody>
          <a:bodyPr wrap="square" lIns="0" tIns="0" rIns="0" bIns="0" rtlCol="0" anchor="t">
            <a:spAutoFit/>
          </a:bodyPr>
          <a:lstStyle/>
          <a:p>
            <a:pPr algn="ctr">
              <a:lnSpc>
                <a:spcPts val="5460"/>
              </a:lnSpc>
            </a:pPr>
            <a:r>
              <a:rPr lang="en-US" sz="3900" dirty="0">
                <a:solidFill>
                  <a:srgbClr val="FFFFFF"/>
                </a:solidFill>
                <a:latin typeface="Open Sans Extra Bold"/>
              </a:rPr>
              <a:t>03</a:t>
            </a:r>
          </a:p>
        </p:txBody>
      </p:sp>
      <p:sp>
        <p:nvSpPr>
          <p:cNvPr id="89" name="Freeform 89"/>
          <p:cNvSpPr/>
          <p:nvPr/>
        </p:nvSpPr>
        <p:spPr>
          <a:xfrm rot="-10800000" flipH="1">
            <a:off x="10029670" y="-6619422"/>
            <a:ext cx="13088971" cy="9971416"/>
          </a:xfrm>
          <a:custGeom>
            <a:avLst/>
            <a:gdLst/>
            <a:ahLst/>
            <a:cxnLst/>
            <a:rect l="l" t="t" r="r" b="b"/>
            <a:pathLst>
              <a:path w="13088971" h="9971416">
                <a:moveTo>
                  <a:pt x="13088971" y="0"/>
                </a:moveTo>
                <a:lnTo>
                  <a:pt x="0" y="0"/>
                </a:lnTo>
                <a:lnTo>
                  <a:pt x="0" y="9971416"/>
                </a:lnTo>
                <a:lnTo>
                  <a:pt x="13088971" y="9971416"/>
                </a:lnTo>
                <a:lnTo>
                  <a:pt x="13088971"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98997" y="2751025"/>
            <a:ext cx="4927377" cy="6478934"/>
            <a:chOff x="0" y="0"/>
            <a:chExt cx="1913890" cy="2516545"/>
          </a:xfrm>
        </p:grpSpPr>
        <p:sp>
          <p:nvSpPr>
            <p:cNvPr id="3" name="Freeform 3"/>
            <p:cNvSpPr/>
            <p:nvPr/>
          </p:nvSpPr>
          <p:spPr>
            <a:xfrm>
              <a:off x="0" y="0"/>
              <a:ext cx="1913890" cy="2516545"/>
            </a:xfrm>
            <a:custGeom>
              <a:avLst/>
              <a:gdLst/>
              <a:ahLst/>
              <a:cxnLst/>
              <a:rect l="l" t="t" r="r" b="b"/>
              <a:pathLst>
                <a:path w="1913890" h="2516545">
                  <a:moveTo>
                    <a:pt x="0" y="0"/>
                  </a:moveTo>
                  <a:lnTo>
                    <a:pt x="1913890" y="0"/>
                  </a:lnTo>
                  <a:lnTo>
                    <a:pt x="1913890" y="2516545"/>
                  </a:lnTo>
                  <a:lnTo>
                    <a:pt x="0" y="2516545"/>
                  </a:lnTo>
                  <a:close/>
                </a:path>
              </a:pathLst>
            </a:custGeom>
            <a:solidFill>
              <a:srgbClr val="FFFFFF">
                <a:alpha val="91765"/>
              </a:srgbClr>
            </a:solidFill>
          </p:spPr>
          <p:txBody>
            <a:bodyPr/>
            <a:lstStyle/>
            <a:p>
              <a:endParaRPr lang="en-US"/>
            </a:p>
          </p:txBody>
        </p:sp>
      </p:grpSp>
      <p:sp>
        <p:nvSpPr>
          <p:cNvPr id="4" name="AutoShape 4"/>
          <p:cNvSpPr/>
          <p:nvPr/>
        </p:nvSpPr>
        <p:spPr>
          <a:xfrm>
            <a:off x="1563388" y="4608801"/>
            <a:ext cx="4269759" cy="0"/>
          </a:xfrm>
          <a:prstGeom prst="line">
            <a:avLst/>
          </a:prstGeom>
          <a:ln w="47625" cap="rnd">
            <a:solidFill>
              <a:srgbClr val="007C72"/>
            </a:solidFill>
            <a:prstDash val="solid"/>
            <a:headEnd type="none" w="sm" len="sm"/>
            <a:tailEnd type="none" w="sm" len="sm"/>
          </a:ln>
        </p:spPr>
        <p:txBody>
          <a:bodyPr/>
          <a:lstStyle/>
          <a:p>
            <a:endParaRPr lang="en-US"/>
          </a:p>
        </p:txBody>
      </p:sp>
      <p:grpSp>
        <p:nvGrpSpPr>
          <p:cNvPr id="5" name="Group 5"/>
          <p:cNvGrpSpPr/>
          <p:nvPr/>
        </p:nvGrpSpPr>
        <p:grpSpPr>
          <a:xfrm>
            <a:off x="6680311" y="2751025"/>
            <a:ext cx="4927377" cy="6478934"/>
            <a:chOff x="0" y="0"/>
            <a:chExt cx="1913890" cy="2516545"/>
          </a:xfrm>
        </p:grpSpPr>
        <p:sp>
          <p:nvSpPr>
            <p:cNvPr id="6" name="Freeform 6"/>
            <p:cNvSpPr/>
            <p:nvPr/>
          </p:nvSpPr>
          <p:spPr>
            <a:xfrm>
              <a:off x="0" y="0"/>
              <a:ext cx="1913890" cy="2516545"/>
            </a:xfrm>
            <a:custGeom>
              <a:avLst/>
              <a:gdLst/>
              <a:ahLst/>
              <a:cxnLst/>
              <a:rect l="l" t="t" r="r" b="b"/>
              <a:pathLst>
                <a:path w="1913890" h="2516545">
                  <a:moveTo>
                    <a:pt x="0" y="0"/>
                  </a:moveTo>
                  <a:lnTo>
                    <a:pt x="1913890" y="0"/>
                  </a:lnTo>
                  <a:lnTo>
                    <a:pt x="1913890" y="2516545"/>
                  </a:lnTo>
                  <a:lnTo>
                    <a:pt x="0" y="2516545"/>
                  </a:lnTo>
                  <a:close/>
                </a:path>
              </a:pathLst>
            </a:custGeom>
            <a:solidFill>
              <a:srgbClr val="FFFFFF">
                <a:alpha val="94902"/>
              </a:srgbClr>
            </a:solidFill>
          </p:spPr>
          <p:txBody>
            <a:bodyPr/>
            <a:lstStyle/>
            <a:p>
              <a:endParaRPr lang="en-US"/>
            </a:p>
          </p:txBody>
        </p:sp>
      </p:grpSp>
      <p:sp>
        <p:nvSpPr>
          <p:cNvPr id="7" name="AutoShape 7"/>
          <p:cNvSpPr/>
          <p:nvPr/>
        </p:nvSpPr>
        <p:spPr>
          <a:xfrm>
            <a:off x="7044703" y="4608801"/>
            <a:ext cx="4269759" cy="0"/>
          </a:xfrm>
          <a:prstGeom prst="line">
            <a:avLst/>
          </a:prstGeom>
          <a:ln w="47625" cap="rnd">
            <a:solidFill>
              <a:srgbClr val="007C72"/>
            </a:solidFill>
            <a:prstDash val="solid"/>
            <a:headEnd type="none" w="sm" len="sm"/>
            <a:tailEnd type="none" w="sm" len="sm"/>
          </a:ln>
        </p:spPr>
        <p:txBody>
          <a:bodyPr/>
          <a:lstStyle/>
          <a:p>
            <a:endParaRPr lang="en-US"/>
          </a:p>
        </p:txBody>
      </p:sp>
      <p:grpSp>
        <p:nvGrpSpPr>
          <p:cNvPr id="8" name="Group 8"/>
          <p:cNvGrpSpPr/>
          <p:nvPr/>
        </p:nvGrpSpPr>
        <p:grpSpPr>
          <a:xfrm>
            <a:off x="12161626" y="2751025"/>
            <a:ext cx="4927377" cy="6478934"/>
            <a:chOff x="0" y="0"/>
            <a:chExt cx="1913890" cy="2516545"/>
          </a:xfrm>
        </p:grpSpPr>
        <p:sp>
          <p:nvSpPr>
            <p:cNvPr id="9" name="Freeform 9"/>
            <p:cNvSpPr/>
            <p:nvPr/>
          </p:nvSpPr>
          <p:spPr>
            <a:xfrm>
              <a:off x="0" y="0"/>
              <a:ext cx="1913890" cy="2516545"/>
            </a:xfrm>
            <a:custGeom>
              <a:avLst/>
              <a:gdLst/>
              <a:ahLst/>
              <a:cxnLst/>
              <a:rect l="l" t="t" r="r" b="b"/>
              <a:pathLst>
                <a:path w="1913890" h="2516545">
                  <a:moveTo>
                    <a:pt x="0" y="0"/>
                  </a:moveTo>
                  <a:lnTo>
                    <a:pt x="1913890" y="0"/>
                  </a:lnTo>
                  <a:lnTo>
                    <a:pt x="1913890" y="2516545"/>
                  </a:lnTo>
                  <a:lnTo>
                    <a:pt x="0" y="2516545"/>
                  </a:lnTo>
                  <a:close/>
                </a:path>
              </a:pathLst>
            </a:custGeom>
            <a:solidFill>
              <a:srgbClr val="FFFFFF">
                <a:alpha val="94902"/>
              </a:srgbClr>
            </a:solidFill>
          </p:spPr>
          <p:txBody>
            <a:bodyPr/>
            <a:lstStyle/>
            <a:p>
              <a:endParaRPr lang="en-US"/>
            </a:p>
          </p:txBody>
        </p:sp>
      </p:grpSp>
      <p:sp>
        <p:nvSpPr>
          <p:cNvPr id="10" name="AutoShape 10"/>
          <p:cNvSpPr/>
          <p:nvPr/>
        </p:nvSpPr>
        <p:spPr>
          <a:xfrm>
            <a:off x="12526018" y="4608801"/>
            <a:ext cx="4269759" cy="0"/>
          </a:xfrm>
          <a:prstGeom prst="line">
            <a:avLst/>
          </a:prstGeom>
          <a:ln w="47625" cap="rnd">
            <a:solidFill>
              <a:srgbClr val="007C72"/>
            </a:solidFill>
            <a:prstDash val="solid"/>
            <a:headEnd type="none" w="sm" len="sm"/>
            <a:tailEnd type="none" w="sm" len="sm"/>
          </a:ln>
        </p:spPr>
        <p:txBody>
          <a:bodyPr/>
          <a:lstStyle/>
          <a:p>
            <a:endParaRPr lang="en-US"/>
          </a:p>
        </p:txBody>
      </p:sp>
      <p:grpSp>
        <p:nvGrpSpPr>
          <p:cNvPr id="11" name="Group 11"/>
          <p:cNvGrpSpPr/>
          <p:nvPr/>
        </p:nvGrpSpPr>
        <p:grpSpPr>
          <a:xfrm>
            <a:off x="0" y="615315"/>
            <a:ext cx="18288000" cy="1703909"/>
            <a:chOff x="0" y="0"/>
            <a:chExt cx="6671512" cy="621591"/>
          </a:xfrm>
        </p:grpSpPr>
        <p:sp>
          <p:nvSpPr>
            <p:cNvPr id="12" name="Freeform 12"/>
            <p:cNvSpPr/>
            <p:nvPr/>
          </p:nvSpPr>
          <p:spPr>
            <a:xfrm>
              <a:off x="0" y="0"/>
              <a:ext cx="6671512" cy="621591"/>
            </a:xfrm>
            <a:custGeom>
              <a:avLst/>
              <a:gdLst/>
              <a:ahLst/>
              <a:cxnLst/>
              <a:rect l="l" t="t" r="r" b="b"/>
              <a:pathLst>
                <a:path w="6671512" h="621591">
                  <a:moveTo>
                    <a:pt x="0" y="0"/>
                  </a:moveTo>
                  <a:lnTo>
                    <a:pt x="6671512" y="0"/>
                  </a:lnTo>
                  <a:lnTo>
                    <a:pt x="6671512" y="621591"/>
                  </a:lnTo>
                  <a:lnTo>
                    <a:pt x="0" y="621591"/>
                  </a:lnTo>
                  <a:close/>
                </a:path>
              </a:pathLst>
            </a:custGeom>
            <a:solidFill>
              <a:srgbClr val="007C72">
                <a:alpha val="89804"/>
              </a:srgbClr>
            </a:solidFill>
          </p:spPr>
          <p:txBody>
            <a:bodyPr/>
            <a:lstStyle/>
            <a:p>
              <a:endParaRPr lang="en-US"/>
            </a:p>
          </p:txBody>
        </p:sp>
      </p:grpSp>
      <p:sp>
        <p:nvSpPr>
          <p:cNvPr id="13" name="TextBox 13"/>
          <p:cNvSpPr txBox="1"/>
          <p:nvPr/>
        </p:nvSpPr>
        <p:spPr>
          <a:xfrm>
            <a:off x="1563388" y="5005578"/>
            <a:ext cx="4118225" cy="1376172"/>
          </a:xfrm>
          <a:prstGeom prst="rect">
            <a:avLst/>
          </a:prstGeom>
        </p:spPr>
        <p:txBody>
          <a:bodyPr lIns="0" tIns="0" rIns="0" bIns="0" rtlCol="0" anchor="t">
            <a:spAutoFit/>
          </a:bodyPr>
          <a:lstStyle/>
          <a:p>
            <a:pPr marL="0" lvl="0" indent="0" algn="l">
              <a:lnSpc>
                <a:spcPts val="2709"/>
              </a:lnSpc>
            </a:pPr>
            <a:r>
              <a:rPr lang="en-US" sz="2100" u="none">
                <a:solidFill>
                  <a:srgbClr val="007C72"/>
                </a:solidFill>
                <a:latin typeface="HK Grotesk Medium"/>
              </a:rPr>
              <a:t>Presentations are communication tools that can be used as demonstrations, lectures, speeches, reports, and more.</a:t>
            </a:r>
          </a:p>
        </p:txBody>
      </p:sp>
      <p:sp>
        <p:nvSpPr>
          <p:cNvPr id="14" name="TextBox 14"/>
          <p:cNvSpPr txBox="1"/>
          <p:nvPr/>
        </p:nvSpPr>
        <p:spPr>
          <a:xfrm>
            <a:off x="1563388" y="6694721"/>
            <a:ext cx="4118225" cy="1033272"/>
          </a:xfrm>
          <a:prstGeom prst="rect">
            <a:avLst/>
          </a:prstGeom>
        </p:spPr>
        <p:txBody>
          <a:bodyPr lIns="0" tIns="0" rIns="0" bIns="0" rtlCol="0" anchor="t">
            <a:spAutoFit/>
          </a:bodyPr>
          <a:lstStyle/>
          <a:p>
            <a:pPr marL="0" lvl="0" indent="0" algn="l">
              <a:lnSpc>
                <a:spcPts val="2709"/>
              </a:lnSpc>
            </a:pPr>
            <a:r>
              <a:rPr lang="en-US" sz="2100" u="none">
                <a:solidFill>
                  <a:srgbClr val="007C72"/>
                </a:solidFill>
                <a:latin typeface="HK Grotesk Medium"/>
              </a:rPr>
              <a:t>Presentations are communication tools that can be used as lectures, speeches, and more.</a:t>
            </a:r>
          </a:p>
        </p:txBody>
      </p:sp>
      <p:sp>
        <p:nvSpPr>
          <p:cNvPr id="15" name="TextBox 15"/>
          <p:cNvSpPr txBox="1"/>
          <p:nvPr/>
        </p:nvSpPr>
        <p:spPr>
          <a:xfrm>
            <a:off x="1563388" y="8107605"/>
            <a:ext cx="4269759" cy="546889"/>
          </a:xfrm>
          <a:prstGeom prst="rect">
            <a:avLst/>
          </a:prstGeom>
        </p:spPr>
        <p:txBody>
          <a:bodyPr lIns="0" tIns="0" rIns="0" bIns="0" rtlCol="0" anchor="t">
            <a:spAutoFit/>
          </a:bodyPr>
          <a:lstStyle/>
          <a:p>
            <a:pPr>
              <a:lnSpc>
                <a:spcPts val="2152"/>
              </a:lnSpc>
            </a:pPr>
            <a:r>
              <a:rPr lang="en-US" sz="2070">
                <a:solidFill>
                  <a:srgbClr val="007C72"/>
                </a:solidFill>
                <a:latin typeface="HK Grotesk Medium"/>
              </a:rPr>
              <a:t>Presentations are communication tools that can be used reports.</a:t>
            </a:r>
          </a:p>
        </p:txBody>
      </p:sp>
      <p:sp>
        <p:nvSpPr>
          <p:cNvPr id="16" name="TextBox 16"/>
          <p:cNvSpPr txBox="1"/>
          <p:nvPr/>
        </p:nvSpPr>
        <p:spPr>
          <a:xfrm>
            <a:off x="1492224" y="3894628"/>
            <a:ext cx="4340923" cy="496046"/>
          </a:xfrm>
          <a:prstGeom prst="rect">
            <a:avLst/>
          </a:prstGeom>
        </p:spPr>
        <p:txBody>
          <a:bodyPr lIns="0" tIns="0" rIns="0" bIns="0" rtlCol="0" anchor="t">
            <a:spAutoFit/>
          </a:bodyPr>
          <a:lstStyle/>
          <a:p>
            <a:pPr marL="0" lvl="0" indent="0" algn="ctr">
              <a:lnSpc>
                <a:spcPts val="3701"/>
              </a:lnSpc>
              <a:spcBef>
                <a:spcPct val="0"/>
              </a:spcBef>
            </a:pPr>
            <a:r>
              <a:rPr lang="ar-SA" sz="3776" dirty="0" smtClean="0">
                <a:solidFill>
                  <a:srgbClr val="007C72"/>
                </a:solidFill>
                <a:latin typeface="HK Grotesk Bold"/>
              </a:rPr>
              <a:t>عنوان فرعي  </a:t>
            </a:r>
            <a:endParaRPr lang="en-US" sz="3776" u="none" dirty="0">
              <a:solidFill>
                <a:srgbClr val="007C72"/>
              </a:solidFill>
              <a:latin typeface="HK Grotesk Bold"/>
            </a:endParaRPr>
          </a:p>
        </p:txBody>
      </p:sp>
      <p:sp>
        <p:nvSpPr>
          <p:cNvPr id="17" name="TextBox 17"/>
          <p:cNvSpPr txBox="1"/>
          <p:nvPr/>
        </p:nvSpPr>
        <p:spPr>
          <a:xfrm>
            <a:off x="7044703" y="3894628"/>
            <a:ext cx="4340923" cy="496046"/>
          </a:xfrm>
          <a:prstGeom prst="rect">
            <a:avLst/>
          </a:prstGeom>
        </p:spPr>
        <p:txBody>
          <a:bodyPr lIns="0" tIns="0" rIns="0" bIns="0" rtlCol="0" anchor="t">
            <a:spAutoFit/>
          </a:bodyPr>
          <a:lstStyle/>
          <a:p>
            <a:pPr lvl="0" algn="ctr">
              <a:lnSpc>
                <a:spcPts val="3701"/>
              </a:lnSpc>
              <a:spcBef>
                <a:spcPct val="0"/>
              </a:spcBef>
            </a:pPr>
            <a:r>
              <a:rPr lang="ar-SA" sz="3776" dirty="0">
                <a:solidFill>
                  <a:srgbClr val="007C72"/>
                </a:solidFill>
                <a:latin typeface="HK Grotesk Bold"/>
              </a:rPr>
              <a:t>عنوان فرعي  </a:t>
            </a:r>
            <a:endParaRPr lang="en-US" sz="3776" dirty="0">
              <a:solidFill>
                <a:srgbClr val="007C72"/>
              </a:solidFill>
              <a:latin typeface="HK Grotesk Bold"/>
            </a:endParaRPr>
          </a:p>
        </p:txBody>
      </p:sp>
      <p:sp>
        <p:nvSpPr>
          <p:cNvPr id="18" name="TextBox 18"/>
          <p:cNvSpPr txBox="1"/>
          <p:nvPr/>
        </p:nvSpPr>
        <p:spPr>
          <a:xfrm>
            <a:off x="12566202" y="3894628"/>
            <a:ext cx="4340923" cy="496046"/>
          </a:xfrm>
          <a:prstGeom prst="rect">
            <a:avLst/>
          </a:prstGeom>
        </p:spPr>
        <p:txBody>
          <a:bodyPr lIns="0" tIns="0" rIns="0" bIns="0" rtlCol="0" anchor="t">
            <a:spAutoFit/>
          </a:bodyPr>
          <a:lstStyle/>
          <a:p>
            <a:pPr lvl="0" algn="ctr">
              <a:lnSpc>
                <a:spcPts val="3701"/>
              </a:lnSpc>
              <a:spcBef>
                <a:spcPct val="0"/>
              </a:spcBef>
            </a:pPr>
            <a:r>
              <a:rPr lang="ar-SA" sz="3776" dirty="0">
                <a:solidFill>
                  <a:srgbClr val="007C72"/>
                </a:solidFill>
                <a:latin typeface="HK Grotesk Bold"/>
              </a:rPr>
              <a:t>عنوان فرعي  </a:t>
            </a:r>
            <a:endParaRPr lang="en-US" sz="3776" dirty="0">
              <a:solidFill>
                <a:srgbClr val="007C72"/>
              </a:solidFill>
              <a:latin typeface="HK Grotesk Bold"/>
            </a:endParaRPr>
          </a:p>
        </p:txBody>
      </p:sp>
      <p:sp>
        <p:nvSpPr>
          <p:cNvPr id="19" name="TextBox 19"/>
          <p:cNvSpPr txBox="1"/>
          <p:nvPr/>
        </p:nvSpPr>
        <p:spPr>
          <a:xfrm>
            <a:off x="7044703" y="5005578"/>
            <a:ext cx="4118225" cy="1033272"/>
          </a:xfrm>
          <a:prstGeom prst="rect">
            <a:avLst/>
          </a:prstGeom>
        </p:spPr>
        <p:txBody>
          <a:bodyPr lIns="0" tIns="0" rIns="0" bIns="0" rtlCol="0" anchor="t">
            <a:spAutoFit/>
          </a:bodyPr>
          <a:lstStyle/>
          <a:p>
            <a:pPr marL="0" lvl="0" indent="0" algn="l">
              <a:lnSpc>
                <a:spcPts val="2709"/>
              </a:lnSpc>
            </a:pPr>
            <a:r>
              <a:rPr lang="en-US" sz="2100" u="none">
                <a:solidFill>
                  <a:srgbClr val="007C72"/>
                </a:solidFill>
                <a:latin typeface="HK Grotesk Medium"/>
              </a:rPr>
              <a:t>Presentations are communication tools that can be used  lectures, speeches, reports, and more.</a:t>
            </a:r>
          </a:p>
        </p:txBody>
      </p:sp>
      <p:sp>
        <p:nvSpPr>
          <p:cNvPr id="20" name="TextBox 20"/>
          <p:cNvSpPr txBox="1"/>
          <p:nvPr/>
        </p:nvSpPr>
        <p:spPr>
          <a:xfrm>
            <a:off x="7044703" y="6351821"/>
            <a:ext cx="4118225" cy="1376172"/>
          </a:xfrm>
          <a:prstGeom prst="rect">
            <a:avLst/>
          </a:prstGeom>
        </p:spPr>
        <p:txBody>
          <a:bodyPr lIns="0" tIns="0" rIns="0" bIns="0" rtlCol="0" anchor="t">
            <a:spAutoFit/>
          </a:bodyPr>
          <a:lstStyle/>
          <a:p>
            <a:pPr marL="0" lvl="0" indent="0" algn="l">
              <a:lnSpc>
                <a:spcPts val="2709"/>
              </a:lnSpc>
            </a:pPr>
            <a:r>
              <a:rPr lang="en-US" sz="2100" u="none">
                <a:solidFill>
                  <a:srgbClr val="007C72"/>
                </a:solidFill>
                <a:latin typeface="HK Grotesk Medium"/>
              </a:rPr>
              <a:t>Presentations are communication tools that can be used as lectures, speeches,demonstrations,and more.</a:t>
            </a:r>
          </a:p>
        </p:txBody>
      </p:sp>
      <p:sp>
        <p:nvSpPr>
          <p:cNvPr id="21" name="TextBox 21"/>
          <p:cNvSpPr txBox="1"/>
          <p:nvPr/>
        </p:nvSpPr>
        <p:spPr>
          <a:xfrm>
            <a:off x="7044703" y="8107605"/>
            <a:ext cx="4269759" cy="546889"/>
          </a:xfrm>
          <a:prstGeom prst="rect">
            <a:avLst/>
          </a:prstGeom>
        </p:spPr>
        <p:txBody>
          <a:bodyPr lIns="0" tIns="0" rIns="0" bIns="0" rtlCol="0" anchor="t">
            <a:spAutoFit/>
          </a:bodyPr>
          <a:lstStyle/>
          <a:p>
            <a:pPr>
              <a:lnSpc>
                <a:spcPts val="2152"/>
              </a:lnSpc>
            </a:pPr>
            <a:r>
              <a:rPr lang="en-US" sz="2070">
                <a:solidFill>
                  <a:srgbClr val="007C72"/>
                </a:solidFill>
                <a:latin typeface="HK Grotesk Medium"/>
              </a:rPr>
              <a:t>Presentations are communication tools that can be used reports.</a:t>
            </a:r>
          </a:p>
        </p:txBody>
      </p:sp>
      <p:sp>
        <p:nvSpPr>
          <p:cNvPr id="22" name="TextBox 22"/>
          <p:cNvSpPr txBox="1"/>
          <p:nvPr/>
        </p:nvSpPr>
        <p:spPr>
          <a:xfrm>
            <a:off x="12566202" y="5005578"/>
            <a:ext cx="4118225" cy="1033272"/>
          </a:xfrm>
          <a:prstGeom prst="rect">
            <a:avLst/>
          </a:prstGeom>
        </p:spPr>
        <p:txBody>
          <a:bodyPr lIns="0" tIns="0" rIns="0" bIns="0" rtlCol="0" anchor="t">
            <a:spAutoFit/>
          </a:bodyPr>
          <a:lstStyle/>
          <a:p>
            <a:pPr marL="0" lvl="0" indent="0" algn="l">
              <a:lnSpc>
                <a:spcPts val="2709"/>
              </a:lnSpc>
            </a:pPr>
            <a:r>
              <a:rPr lang="en-US" sz="2100" u="none">
                <a:solidFill>
                  <a:srgbClr val="007C72"/>
                </a:solidFill>
                <a:latin typeface="HK Grotesk Medium"/>
              </a:rPr>
              <a:t>Presentations are communication tools that can be used as lectures, speeches, and more.</a:t>
            </a:r>
          </a:p>
        </p:txBody>
      </p:sp>
      <p:sp>
        <p:nvSpPr>
          <p:cNvPr id="23" name="TextBox 23"/>
          <p:cNvSpPr txBox="1"/>
          <p:nvPr/>
        </p:nvSpPr>
        <p:spPr>
          <a:xfrm>
            <a:off x="12526018" y="8107605"/>
            <a:ext cx="4269759" cy="546889"/>
          </a:xfrm>
          <a:prstGeom prst="rect">
            <a:avLst/>
          </a:prstGeom>
        </p:spPr>
        <p:txBody>
          <a:bodyPr lIns="0" tIns="0" rIns="0" bIns="0" rtlCol="0" anchor="t">
            <a:spAutoFit/>
          </a:bodyPr>
          <a:lstStyle/>
          <a:p>
            <a:pPr>
              <a:lnSpc>
                <a:spcPts val="2152"/>
              </a:lnSpc>
            </a:pPr>
            <a:r>
              <a:rPr lang="en-US" sz="2070">
                <a:solidFill>
                  <a:srgbClr val="007C72"/>
                </a:solidFill>
                <a:latin typeface="HK Grotesk Medium"/>
              </a:rPr>
              <a:t>Presentations are communication tools that can be used reports.</a:t>
            </a:r>
          </a:p>
        </p:txBody>
      </p:sp>
      <p:sp>
        <p:nvSpPr>
          <p:cNvPr id="24" name="TextBox 24"/>
          <p:cNvSpPr txBox="1"/>
          <p:nvPr/>
        </p:nvSpPr>
        <p:spPr>
          <a:xfrm>
            <a:off x="12566202" y="6261837"/>
            <a:ext cx="4118225" cy="1376172"/>
          </a:xfrm>
          <a:prstGeom prst="rect">
            <a:avLst/>
          </a:prstGeom>
        </p:spPr>
        <p:txBody>
          <a:bodyPr lIns="0" tIns="0" rIns="0" bIns="0" rtlCol="0" anchor="t">
            <a:spAutoFit/>
          </a:bodyPr>
          <a:lstStyle/>
          <a:p>
            <a:pPr marL="0" lvl="0" indent="0" algn="l">
              <a:lnSpc>
                <a:spcPts val="2709"/>
              </a:lnSpc>
            </a:pPr>
            <a:r>
              <a:rPr lang="en-US" sz="2100" u="none">
                <a:solidFill>
                  <a:srgbClr val="007C72"/>
                </a:solidFill>
                <a:latin typeface="HK Grotesk Medium"/>
              </a:rPr>
              <a:t>Presentations are communication tools that can be used as demonstrations, lectures, speeches, reports, and more.</a:t>
            </a:r>
          </a:p>
        </p:txBody>
      </p:sp>
      <p:sp>
        <p:nvSpPr>
          <p:cNvPr id="25" name="TextBox 25"/>
          <p:cNvSpPr txBox="1"/>
          <p:nvPr/>
        </p:nvSpPr>
        <p:spPr>
          <a:xfrm>
            <a:off x="1198997" y="1022128"/>
            <a:ext cx="15890007" cy="1052208"/>
          </a:xfrm>
          <a:prstGeom prst="rect">
            <a:avLst/>
          </a:prstGeom>
        </p:spPr>
        <p:txBody>
          <a:bodyPr lIns="0" tIns="0" rIns="0" bIns="0" rtlCol="0" anchor="t">
            <a:spAutoFit/>
          </a:bodyPr>
          <a:lstStyle/>
          <a:p>
            <a:pPr algn="ctr">
              <a:lnSpc>
                <a:spcPts val="7840"/>
              </a:lnSpc>
            </a:pPr>
            <a:r>
              <a:rPr lang="ar-SA" sz="8000" dirty="0" smtClean="0">
                <a:solidFill>
                  <a:srgbClr val="FFFFFF"/>
                </a:solidFill>
                <a:latin typeface="HK Grotesk Bold"/>
              </a:rPr>
              <a:t>عنوان هنا</a:t>
            </a:r>
            <a:endParaRPr lang="en-US" sz="8000" dirty="0">
              <a:solidFill>
                <a:srgbClr val="FFFFFF"/>
              </a:solidFill>
              <a:latin typeface="HK Grotesk 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1173</Words>
  <Application>Microsoft Office PowerPoint</Application>
  <PresentationFormat>Custom</PresentationFormat>
  <Paragraphs>164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HK Grotesk Medium</vt:lpstr>
      <vt:lpstr>HK Grotesk Bold</vt:lpstr>
      <vt:lpstr>Garet Bold</vt:lpstr>
      <vt:lpstr>HK Grotesk Semi-Bold</vt:lpstr>
      <vt:lpstr>Open Sans Extra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Copy of Untitled Design</dc:title>
  <cp:lastModifiedBy>EMAD ABDULWAHED A ALUSSAIF</cp:lastModifiedBy>
  <cp:revision>6</cp:revision>
  <dcterms:created xsi:type="dcterms:W3CDTF">2006-08-16T00:00:00Z</dcterms:created>
  <dcterms:modified xsi:type="dcterms:W3CDTF">2024-01-16T08:07:27Z</dcterms:modified>
  <dc:identifier>DAF4Mm8P1hU</dc:identifier>
</cp:coreProperties>
</file>